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4"/>
  </p:notesMasterIdLst>
  <p:sldIdLst>
    <p:sldId id="256" r:id="rId2"/>
    <p:sldId id="300" r:id="rId3"/>
    <p:sldId id="257" r:id="rId4"/>
    <p:sldId id="285" r:id="rId5"/>
    <p:sldId id="271" r:id="rId6"/>
    <p:sldId id="268" r:id="rId7"/>
    <p:sldId id="270" r:id="rId8"/>
    <p:sldId id="289" r:id="rId9"/>
    <p:sldId id="272" r:id="rId10"/>
    <p:sldId id="288" r:id="rId11"/>
    <p:sldId id="258" r:id="rId12"/>
    <p:sldId id="259" r:id="rId13"/>
    <p:sldId id="262" r:id="rId14"/>
    <p:sldId id="301" r:id="rId15"/>
    <p:sldId id="284" r:id="rId16"/>
    <p:sldId id="261" r:id="rId17"/>
    <p:sldId id="276" r:id="rId18"/>
    <p:sldId id="265" r:id="rId19"/>
    <p:sldId id="278" r:id="rId20"/>
    <p:sldId id="281" r:id="rId21"/>
    <p:sldId id="286" r:id="rId22"/>
    <p:sldId id="287" r:id="rId23"/>
    <p:sldId id="282" r:id="rId24"/>
    <p:sldId id="283" r:id="rId25"/>
    <p:sldId id="291" r:id="rId26"/>
    <p:sldId id="292" r:id="rId27"/>
    <p:sldId id="293" r:id="rId28"/>
    <p:sldId id="297" r:id="rId29"/>
    <p:sldId id="299" r:id="rId30"/>
    <p:sldId id="298" r:id="rId31"/>
    <p:sldId id="294" r:id="rId32"/>
    <p:sldId id="295"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228B22"/>
    <a:srgbClr val="CAAE88"/>
    <a:srgbClr val="A9D066"/>
    <a:srgbClr val="DFEBE4"/>
    <a:srgbClr val="AED473"/>
    <a:srgbClr val="F9D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8172B-23CC-43AF-8874-FD0289D90325}" v="153" dt="2026-01-22T17:54:51.91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90557" autoAdjust="0"/>
  </p:normalViewPr>
  <p:slideViewPr>
    <p:cSldViewPr snapToGrid="0">
      <p:cViewPr varScale="1">
        <p:scale>
          <a:sx n="100" d="100"/>
          <a:sy n="100" d="100"/>
        </p:scale>
        <p:origin x="834"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Dickenmann" userId="0c0840b0-1ae7-42c8-98b5-b02d8f71a603" providerId="ADAL" clId="{100BBC7B-7ACA-4A4D-BA33-DEF31D162335}"/>
    <pc:docChg chg="undo custSel addSld delSld modSld sldOrd">
      <pc:chgData name="Luisa Dickenmann" userId="0c0840b0-1ae7-42c8-98b5-b02d8f71a603" providerId="ADAL" clId="{100BBC7B-7ACA-4A4D-BA33-DEF31D162335}" dt="2025-12-12T09:54:28.617" v="4098" actId="20577"/>
      <pc:docMkLst>
        <pc:docMk/>
      </pc:docMkLst>
      <pc:sldChg chg="modSp mod">
        <pc:chgData name="Luisa Dickenmann" userId="0c0840b0-1ae7-42c8-98b5-b02d8f71a603" providerId="ADAL" clId="{100BBC7B-7ACA-4A4D-BA33-DEF31D162335}" dt="2025-12-02T15:51:47.306" v="3"/>
        <pc:sldMkLst>
          <pc:docMk/>
          <pc:sldMk cId="3154772081" sldId="256"/>
        </pc:sldMkLst>
        <pc:spChg chg="mod">
          <ac:chgData name="Luisa Dickenmann" userId="0c0840b0-1ae7-42c8-98b5-b02d8f71a603" providerId="ADAL" clId="{100BBC7B-7ACA-4A4D-BA33-DEF31D162335}" dt="2025-12-02T15:51:47.306" v="3"/>
          <ac:spMkLst>
            <pc:docMk/>
            <pc:sldMk cId="3154772081" sldId="256"/>
            <ac:spMk id="2" creationId="{48CD3DD0-AE3F-D3E2-F3E2-C238F204CBC1}"/>
          </ac:spMkLst>
        </pc:spChg>
        <pc:spChg chg="mod">
          <ac:chgData name="Luisa Dickenmann" userId="0c0840b0-1ae7-42c8-98b5-b02d8f71a603" providerId="ADAL" clId="{100BBC7B-7ACA-4A4D-BA33-DEF31D162335}" dt="2025-12-02T15:51:47.306" v="3"/>
          <ac:spMkLst>
            <pc:docMk/>
            <pc:sldMk cId="3154772081" sldId="256"/>
            <ac:spMk id="3" creationId="{CF983D34-8A1D-D796-FB8C-6E3E45D3A0F0}"/>
          </ac:spMkLst>
        </pc:spChg>
      </pc:sldChg>
      <pc:sldChg chg="addSp delSp modSp mod ord">
        <pc:chgData name="Luisa Dickenmann" userId="0c0840b0-1ae7-42c8-98b5-b02d8f71a603" providerId="ADAL" clId="{100BBC7B-7ACA-4A4D-BA33-DEF31D162335}" dt="2025-12-09T13:02:57.904" v="2519" actId="478"/>
        <pc:sldMkLst>
          <pc:docMk/>
          <pc:sldMk cId="1618141787" sldId="257"/>
        </pc:sldMkLst>
        <pc:spChg chg="mod">
          <ac:chgData name="Luisa Dickenmann" userId="0c0840b0-1ae7-42c8-98b5-b02d8f71a603" providerId="ADAL" clId="{100BBC7B-7ACA-4A4D-BA33-DEF31D162335}" dt="2025-12-08T12:15:27.186" v="406" actId="20577"/>
          <ac:spMkLst>
            <pc:docMk/>
            <pc:sldMk cId="1618141787" sldId="257"/>
            <ac:spMk id="2" creationId="{C84B0C2D-403E-AF7F-8AEE-86B35FE4EA5E}"/>
          </ac:spMkLst>
        </pc:spChg>
        <pc:spChg chg="add mod">
          <ac:chgData name="Luisa Dickenmann" userId="0c0840b0-1ae7-42c8-98b5-b02d8f71a603" providerId="ADAL" clId="{100BBC7B-7ACA-4A4D-BA33-DEF31D162335}" dt="2025-12-09T09:09:49.349" v="1336" actId="1076"/>
          <ac:spMkLst>
            <pc:docMk/>
            <pc:sldMk cId="1618141787" sldId="257"/>
            <ac:spMk id="3" creationId="{E890D675-07F7-60A4-05DA-BBEE0C81C238}"/>
          </ac:spMkLst>
        </pc:spChg>
        <pc:spChg chg="add mod">
          <ac:chgData name="Luisa Dickenmann" userId="0c0840b0-1ae7-42c8-98b5-b02d8f71a603" providerId="ADAL" clId="{100BBC7B-7ACA-4A4D-BA33-DEF31D162335}" dt="2025-12-08T14:23:58.308" v="703" actId="20577"/>
          <ac:spMkLst>
            <pc:docMk/>
            <pc:sldMk cId="1618141787" sldId="257"/>
            <ac:spMk id="4" creationId="{63AB7877-6A7E-90C1-8A72-F78A798BE679}"/>
          </ac:spMkLst>
        </pc:spChg>
        <pc:picChg chg="mod modCrop">
          <ac:chgData name="Luisa Dickenmann" userId="0c0840b0-1ae7-42c8-98b5-b02d8f71a603" providerId="ADAL" clId="{100BBC7B-7ACA-4A4D-BA33-DEF31D162335}" dt="2025-12-08T12:15:32.521" v="408" actId="1076"/>
          <ac:picMkLst>
            <pc:docMk/>
            <pc:sldMk cId="1618141787" sldId="257"/>
            <ac:picMk id="5" creationId="{EAFD7B17-8C63-C633-8D05-E8C5F492CED0}"/>
          </ac:picMkLst>
        </pc:picChg>
        <pc:cxnChg chg="add mod">
          <ac:chgData name="Luisa Dickenmann" userId="0c0840b0-1ae7-42c8-98b5-b02d8f71a603" providerId="ADAL" clId="{100BBC7B-7ACA-4A4D-BA33-DEF31D162335}" dt="2025-12-09T09:09:47.085" v="1335" actId="14100"/>
          <ac:cxnSpMkLst>
            <pc:docMk/>
            <pc:sldMk cId="1618141787" sldId="257"/>
            <ac:cxnSpMk id="7" creationId="{D0163F98-6CDF-4287-2948-EAF8EBED1BD1}"/>
          </ac:cxnSpMkLst>
        </pc:cxnChg>
      </pc:sldChg>
      <pc:sldChg chg="addSp delSp modSp mod">
        <pc:chgData name="Luisa Dickenmann" userId="0c0840b0-1ae7-42c8-98b5-b02d8f71a603" providerId="ADAL" clId="{100BBC7B-7ACA-4A4D-BA33-DEF31D162335}" dt="2025-12-09T12:54:24.701" v="2512" actId="1076"/>
        <pc:sldMkLst>
          <pc:docMk/>
          <pc:sldMk cId="4154756640" sldId="258"/>
        </pc:sldMkLst>
        <pc:spChg chg="mod">
          <ac:chgData name="Luisa Dickenmann" userId="0c0840b0-1ae7-42c8-98b5-b02d8f71a603" providerId="ADAL" clId="{100BBC7B-7ACA-4A4D-BA33-DEF31D162335}" dt="2025-12-09T12:54:07.976" v="2507" actId="20577"/>
          <ac:spMkLst>
            <pc:docMk/>
            <pc:sldMk cId="4154756640" sldId="258"/>
            <ac:spMk id="2" creationId="{DED8D4A8-9316-1F4F-4391-A51F0AE12446}"/>
          </ac:spMkLst>
        </pc:spChg>
        <pc:spChg chg="add mod">
          <ac:chgData name="Luisa Dickenmann" userId="0c0840b0-1ae7-42c8-98b5-b02d8f71a603" providerId="ADAL" clId="{100BBC7B-7ACA-4A4D-BA33-DEF31D162335}" dt="2025-12-09T12:54:24.701" v="2512" actId="1076"/>
          <ac:spMkLst>
            <pc:docMk/>
            <pc:sldMk cId="4154756640" sldId="258"/>
            <ac:spMk id="3" creationId="{7FC9CC8D-5E27-7D11-D30C-DB30F7B517A9}"/>
          </ac:spMkLst>
        </pc:spChg>
        <pc:picChg chg="add del mod ord modCrop">
          <ac:chgData name="Luisa Dickenmann" userId="0c0840b0-1ae7-42c8-98b5-b02d8f71a603" providerId="ADAL" clId="{100BBC7B-7ACA-4A4D-BA33-DEF31D162335}" dt="2025-12-09T12:54:19.475" v="2510" actId="1076"/>
          <ac:picMkLst>
            <pc:docMk/>
            <pc:sldMk cId="4154756640" sldId="258"/>
            <ac:picMk id="12" creationId="{BD49C6AC-C674-843D-C8F1-02241A71B122}"/>
          </ac:picMkLst>
        </pc:picChg>
      </pc:sldChg>
      <pc:sldChg chg="addSp delSp modSp mod">
        <pc:chgData name="Luisa Dickenmann" userId="0c0840b0-1ae7-42c8-98b5-b02d8f71a603" providerId="ADAL" clId="{100BBC7B-7ACA-4A4D-BA33-DEF31D162335}" dt="2025-12-09T12:54:05.970" v="2506" actId="20577"/>
        <pc:sldMkLst>
          <pc:docMk/>
          <pc:sldMk cId="2740833318" sldId="259"/>
        </pc:sldMkLst>
        <pc:spChg chg="mod">
          <ac:chgData name="Luisa Dickenmann" userId="0c0840b0-1ae7-42c8-98b5-b02d8f71a603" providerId="ADAL" clId="{100BBC7B-7ACA-4A4D-BA33-DEF31D162335}" dt="2025-12-09T12:54:05.970" v="2506" actId="20577"/>
          <ac:spMkLst>
            <pc:docMk/>
            <pc:sldMk cId="2740833318" sldId="259"/>
            <ac:spMk id="2" creationId="{EC37FC25-0092-D266-9369-B42C8B0A2DCD}"/>
          </ac:spMkLst>
        </pc:spChg>
        <pc:spChg chg="add mod">
          <ac:chgData name="Luisa Dickenmann" userId="0c0840b0-1ae7-42c8-98b5-b02d8f71a603" providerId="ADAL" clId="{100BBC7B-7ACA-4A4D-BA33-DEF31D162335}" dt="2025-12-09T12:52:31.636" v="2497" actId="1076"/>
          <ac:spMkLst>
            <pc:docMk/>
            <pc:sldMk cId="2740833318" sldId="259"/>
            <ac:spMk id="7" creationId="{48543C4B-69A1-290C-CEFB-6E8DFA1E1BD1}"/>
          </ac:spMkLst>
        </pc:spChg>
        <pc:spChg chg="add mod">
          <ac:chgData name="Luisa Dickenmann" userId="0c0840b0-1ae7-42c8-98b5-b02d8f71a603" providerId="ADAL" clId="{100BBC7B-7ACA-4A4D-BA33-DEF31D162335}" dt="2025-12-09T12:53:52.670" v="2505" actId="20577"/>
          <ac:spMkLst>
            <pc:docMk/>
            <pc:sldMk cId="2740833318" sldId="259"/>
            <ac:spMk id="12" creationId="{86B23E41-3A5D-BCAF-834C-2A32E08422A5}"/>
          </ac:spMkLst>
        </pc:spChg>
        <pc:picChg chg="add mod ord">
          <ac:chgData name="Luisa Dickenmann" userId="0c0840b0-1ae7-42c8-98b5-b02d8f71a603" providerId="ADAL" clId="{100BBC7B-7ACA-4A4D-BA33-DEF31D162335}" dt="2025-12-09T12:50:14.400" v="2444" actId="14100"/>
          <ac:picMkLst>
            <pc:docMk/>
            <pc:sldMk cId="2740833318" sldId="259"/>
            <ac:picMk id="11" creationId="{C5869241-031B-EBB0-A018-4867A27D2D22}"/>
          </ac:picMkLst>
        </pc:picChg>
      </pc:sldChg>
      <pc:sldChg chg="addSp delSp modSp new del mod">
        <pc:chgData name="Luisa Dickenmann" userId="0c0840b0-1ae7-42c8-98b5-b02d8f71a603" providerId="ADAL" clId="{100BBC7B-7ACA-4A4D-BA33-DEF31D162335}" dt="2025-12-08T12:01:51.656" v="165" actId="47"/>
        <pc:sldMkLst>
          <pc:docMk/>
          <pc:sldMk cId="3575966718" sldId="260"/>
        </pc:sldMkLst>
      </pc:sldChg>
      <pc:sldChg chg="addSp delSp modSp new mod modNotesTx">
        <pc:chgData name="Luisa Dickenmann" userId="0c0840b0-1ae7-42c8-98b5-b02d8f71a603" providerId="ADAL" clId="{100BBC7B-7ACA-4A4D-BA33-DEF31D162335}" dt="2025-12-11T16:43:25.318" v="3529" actId="1076"/>
        <pc:sldMkLst>
          <pc:docMk/>
          <pc:sldMk cId="4018528445" sldId="261"/>
        </pc:sldMkLst>
        <pc:spChg chg="mod">
          <ac:chgData name="Luisa Dickenmann" userId="0c0840b0-1ae7-42c8-98b5-b02d8f71a603" providerId="ADAL" clId="{100BBC7B-7ACA-4A4D-BA33-DEF31D162335}" dt="2025-12-08T15:19:29.658" v="815" actId="1076"/>
          <ac:spMkLst>
            <pc:docMk/>
            <pc:sldMk cId="4018528445" sldId="261"/>
            <ac:spMk id="2" creationId="{32D9D9BF-2B66-09AD-138F-36386DDD5CDD}"/>
          </ac:spMkLst>
        </pc:spChg>
        <pc:spChg chg="add mod">
          <ac:chgData name="Luisa Dickenmann" userId="0c0840b0-1ae7-42c8-98b5-b02d8f71a603" providerId="ADAL" clId="{100BBC7B-7ACA-4A4D-BA33-DEF31D162335}" dt="2025-12-09T11:46:50.401" v="2130" actId="1076"/>
          <ac:spMkLst>
            <pc:docMk/>
            <pc:sldMk cId="4018528445" sldId="261"/>
            <ac:spMk id="3" creationId="{3FEE3C62-7A17-B683-8845-1CC05C605A19}"/>
          </ac:spMkLst>
        </pc:spChg>
        <pc:spChg chg="add mod">
          <ac:chgData name="Luisa Dickenmann" userId="0c0840b0-1ae7-42c8-98b5-b02d8f71a603" providerId="ADAL" clId="{100BBC7B-7ACA-4A4D-BA33-DEF31D162335}" dt="2025-12-11T16:43:25.318" v="3529" actId="1076"/>
          <ac:spMkLst>
            <pc:docMk/>
            <pc:sldMk cId="4018528445" sldId="261"/>
            <ac:spMk id="9" creationId="{B0C60FA7-6976-A204-5DB2-FA364834CB49}"/>
          </ac:spMkLst>
        </pc:spChg>
        <pc:spChg chg="add mod">
          <ac:chgData name="Luisa Dickenmann" userId="0c0840b0-1ae7-42c8-98b5-b02d8f71a603" providerId="ADAL" clId="{100BBC7B-7ACA-4A4D-BA33-DEF31D162335}" dt="2025-12-09T11:46:38.154" v="2129" actId="1035"/>
          <ac:spMkLst>
            <pc:docMk/>
            <pc:sldMk cId="4018528445" sldId="261"/>
            <ac:spMk id="11" creationId="{1DE83656-BBCA-820A-78B8-B8825292C4BF}"/>
          </ac:spMkLst>
        </pc:spChg>
        <pc:picChg chg="add mod modCrop">
          <ac:chgData name="Luisa Dickenmann" userId="0c0840b0-1ae7-42c8-98b5-b02d8f71a603" providerId="ADAL" clId="{100BBC7B-7ACA-4A4D-BA33-DEF31D162335}" dt="2025-12-08T15:19:33.932" v="816" actId="1076"/>
          <ac:picMkLst>
            <pc:docMk/>
            <pc:sldMk cId="4018528445" sldId="261"/>
            <ac:picMk id="5" creationId="{C81AF245-CF10-C522-E0CE-18AABCB35AA8}"/>
          </ac:picMkLst>
        </pc:picChg>
        <pc:cxnChg chg="add mod">
          <ac:chgData name="Luisa Dickenmann" userId="0c0840b0-1ae7-42c8-98b5-b02d8f71a603" providerId="ADAL" clId="{100BBC7B-7ACA-4A4D-BA33-DEF31D162335}" dt="2025-12-09T11:46:13.580" v="2103" actId="1076"/>
          <ac:cxnSpMkLst>
            <pc:docMk/>
            <pc:sldMk cId="4018528445" sldId="261"/>
            <ac:cxnSpMk id="10" creationId="{627207B2-C399-F774-B53B-5CE49BA29F56}"/>
          </ac:cxnSpMkLst>
        </pc:cxnChg>
      </pc:sldChg>
      <pc:sldChg chg="addSp delSp modSp new mod">
        <pc:chgData name="Luisa Dickenmann" userId="0c0840b0-1ae7-42c8-98b5-b02d8f71a603" providerId="ADAL" clId="{100BBC7B-7ACA-4A4D-BA33-DEF31D162335}" dt="2025-12-09T14:38:07.173" v="2781" actId="1035"/>
        <pc:sldMkLst>
          <pc:docMk/>
          <pc:sldMk cId="2468455985" sldId="262"/>
        </pc:sldMkLst>
        <pc:spChg chg="mod">
          <ac:chgData name="Luisa Dickenmann" userId="0c0840b0-1ae7-42c8-98b5-b02d8f71a603" providerId="ADAL" clId="{100BBC7B-7ACA-4A4D-BA33-DEF31D162335}" dt="2025-12-08T15:19:07.001" v="811" actId="1076"/>
          <ac:spMkLst>
            <pc:docMk/>
            <pc:sldMk cId="2468455985" sldId="262"/>
            <ac:spMk id="2" creationId="{186B59D3-816C-2A57-089A-EA265D288680}"/>
          </ac:spMkLst>
        </pc:spChg>
        <pc:spChg chg="add mod topLvl">
          <ac:chgData name="Luisa Dickenmann" userId="0c0840b0-1ae7-42c8-98b5-b02d8f71a603" providerId="ADAL" clId="{100BBC7B-7ACA-4A4D-BA33-DEF31D162335}" dt="2025-12-09T11:30:36.654" v="2000" actId="165"/>
          <ac:spMkLst>
            <pc:docMk/>
            <pc:sldMk cId="2468455985" sldId="262"/>
            <ac:spMk id="8" creationId="{B4B09F37-05AB-B6E9-E388-410DADB688E9}"/>
          </ac:spMkLst>
        </pc:spChg>
        <pc:spChg chg="mod topLvl">
          <ac:chgData name="Luisa Dickenmann" userId="0c0840b0-1ae7-42c8-98b5-b02d8f71a603" providerId="ADAL" clId="{100BBC7B-7ACA-4A4D-BA33-DEF31D162335}" dt="2025-12-09T11:30:31.462" v="1999" actId="207"/>
          <ac:spMkLst>
            <pc:docMk/>
            <pc:sldMk cId="2468455985" sldId="262"/>
            <ac:spMk id="13" creationId="{2544A9C5-D7E0-7596-44AC-D0B1CF22A9BF}"/>
          </ac:spMkLst>
        </pc:spChg>
        <pc:picChg chg="add mod ord modCrop">
          <ac:chgData name="Luisa Dickenmann" userId="0c0840b0-1ae7-42c8-98b5-b02d8f71a603" providerId="ADAL" clId="{100BBC7B-7ACA-4A4D-BA33-DEF31D162335}" dt="2025-12-09T14:38:07.173" v="2781" actId="1035"/>
          <ac:picMkLst>
            <pc:docMk/>
            <pc:sldMk cId="2468455985" sldId="262"/>
            <ac:picMk id="5" creationId="{73E0993F-5E9C-1D30-1C0B-6E7EB90E7028}"/>
          </ac:picMkLst>
        </pc:picChg>
        <pc:cxnChg chg="add mod topLvl">
          <ac:chgData name="Luisa Dickenmann" userId="0c0840b0-1ae7-42c8-98b5-b02d8f71a603" providerId="ADAL" clId="{100BBC7B-7ACA-4A4D-BA33-DEF31D162335}" dt="2025-12-09T11:30:36.654" v="2000" actId="165"/>
          <ac:cxnSpMkLst>
            <pc:docMk/>
            <pc:sldMk cId="2468455985" sldId="262"/>
            <ac:cxnSpMk id="7" creationId="{19059EA4-2DBF-0663-3CBB-735422399593}"/>
          </ac:cxnSpMkLst>
        </pc:cxnChg>
        <pc:cxnChg chg="mod topLvl">
          <ac:chgData name="Luisa Dickenmann" userId="0c0840b0-1ae7-42c8-98b5-b02d8f71a603" providerId="ADAL" clId="{100BBC7B-7ACA-4A4D-BA33-DEF31D162335}" dt="2025-12-09T11:30:25.490" v="1998" actId="165"/>
          <ac:cxnSpMkLst>
            <pc:docMk/>
            <pc:sldMk cId="2468455985" sldId="262"/>
            <ac:cxnSpMk id="12" creationId="{FCE061F1-94C7-639C-91D4-CFA492EA4128}"/>
          </ac:cxnSpMkLst>
        </pc:cxnChg>
      </pc:sldChg>
      <pc:sldChg chg="addSp delSp modSp new mod ord">
        <pc:chgData name="Luisa Dickenmann" userId="0c0840b0-1ae7-42c8-98b5-b02d8f71a603" providerId="ADAL" clId="{100BBC7B-7ACA-4A4D-BA33-DEF31D162335}" dt="2025-12-09T12:07:01.476" v="2205" actId="1076"/>
        <pc:sldMkLst>
          <pc:docMk/>
          <pc:sldMk cId="366536072" sldId="263"/>
        </pc:sldMkLst>
      </pc:sldChg>
      <pc:sldChg chg="addSp delSp modSp new mod ord">
        <pc:chgData name="Luisa Dickenmann" userId="0c0840b0-1ae7-42c8-98b5-b02d8f71a603" providerId="ADAL" clId="{100BBC7B-7ACA-4A4D-BA33-DEF31D162335}" dt="2025-12-09T12:16:17.709" v="2311" actId="1076"/>
        <pc:sldMkLst>
          <pc:docMk/>
          <pc:sldMk cId="1505597422" sldId="264"/>
        </pc:sldMkLst>
      </pc:sldChg>
      <pc:sldChg chg="addSp delSp modSp new mod ord">
        <pc:chgData name="Luisa Dickenmann" userId="0c0840b0-1ae7-42c8-98b5-b02d8f71a603" providerId="ADAL" clId="{100BBC7B-7ACA-4A4D-BA33-DEF31D162335}" dt="2025-12-09T13:02:44.534" v="2517" actId="1076"/>
        <pc:sldMkLst>
          <pc:docMk/>
          <pc:sldMk cId="1309389261" sldId="265"/>
        </pc:sldMkLst>
        <pc:spChg chg="mod">
          <ac:chgData name="Luisa Dickenmann" userId="0c0840b0-1ae7-42c8-98b5-b02d8f71a603" providerId="ADAL" clId="{100BBC7B-7ACA-4A4D-BA33-DEF31D162335}" dt="2025-12-09T12:55:03.299" v="2514" actId="20577"/>
          <ac:spMkLst>
            <pc:docMk/>
            <pc:sldMk cId="1309389261" sldId="265"/>
            <ac:spMk id="2" creationId="{E5EB79DC-5387-676F-0683-1D49454F40B3}"/>
          </ac:spMkLst>
        </pc:spChg>
        <pc:spChg chg="add mod">
          <ac:chgData name="Luisa Dickenmann" userId="0c0840b0-1ae7-42c8-98b5-b02d8f71a603" providerId="ADAL" clId="{100BBC7B-7ACA-4A4D-BA33-DEF31D162335}" dt="2025-12-09T13:02:44.534" v="2517" actId="1076"/>
          <ac:spMkLst>
            <pc:docMk/>
            <pc:sldMk cId="1309389261" sldId="265"/>
            <ac:spMk id="4" creationId="{1F23F0DC-52E1-09BD-080C-AFC35699FB60}"/>
          </ac:spMkLst>
        </pc:spChg>
        <pc:spChg chg="add mod">
          <ac:chgData name="Luisa Dickenmann" userId="0c0840b0-1ae7-42c8-98b5-b02d8f71a603" providerId="ADAL" clId="{100BBC7B-7ACA-4A4D-BA33-DEF31D162335}" dt="2025-12-09T12:11:42.988" v="2254" actId="1076"/>
          <ac:spMkLst>
            <pc:docMk/>
            <pc:sldMk cId="1309389261" sldId="265"/>
            <ac:spMk id="13" creationId="{57228138-E4A7-851D-FC56-2306BC16034C}"/>
          </ac:spMkLst>
        </pc:spChg>
        <pc:spChg chg="add mod">
          <ac:chgData name="Luisa Dickenmann" userId="0c0840b0-1ae7-42c8-98b5-b02d8f71a603" providerId="ADAL" clId="{100BBC7B-7ACA-4A4D-BA33-DEF31D162335}" dt="2025-12-09T12:11:55.782" v="2258" actId="20577"/>
          <ac:spMkLst>
            <pc:docMk/>
            <pc:sldMk cId="1309389261" sldId="265"/>
            <ac:spMk id="15" creationId="{0923EC24-A6E5-C849-B975-9601C8597CF3}"/>
          </ac:spMkLst>
        </pc:spChg>
        <pc:picChg chg="add mod">
          <ac:chgData name="Luisa Dickenmann" userId="0c0840b0-1ae7-42c8-98b5-b02d8f71a603" providerId="ADAL" clId="{100BBC7B-7ACA-4A4D-BA33-DEF31D162335}" dt="2025-12-09T12:11:08.004" v="2244" actId="1076"/>
          <ac:picMkLst>
            <pc:docMk/>
            <pc:sldMk cId="1309389261" sldId="265"/>
            <ac:picMk id="11" creationId="{44A0C449-8F18-850D-9203-E214A67FEAD7}"/>
          </ac:picMkLst>
        </pc:picChg>
        <pc:cxnChg chg="add mod">
          <ac:chgData name="Luisa Dickenmann" userId="0c0840b0-1ae7-42c8-98b5-b02d8f71a603" providerId="ADAL" clId="{100BBC7B-7ACA-4A4D-BA33-DEF31D162335}" dt="2025-12-09T12:11:23.229" v="2245" actId="1076"/>
          <ac:cxnSpMkLst>
            <pc:docMk/>
            <pc:sldMk cId="1309389261" sldId="265"/>
            <ac:cxnSpMk id="12" creationId="{5982C0FB-D28F-93CA-4DE9-0A62C347B1DA}"/>
          </ac:cxnSpMkLst>
        </pc:cxnChg>
        <pc:cxnChg chg="add mod">
          <ac:chgData name="Luisa Dickenmann" userId="0c0840b0-1ae7-42c8-98b5-b02d8f71a603" providerId="ADAL" clId="{100BBC7B-7ACA-4A4D-BA33-DEF31D162335}" dt="2025-12-09T12:11:53.604" v="2257" actId="1076"/>
          <ac:cxnSpMkLst>
            <pc:docMk/>
            <pc:sldMk cId="1309389261" sldId="265"/>
            <ac:cxnSpMk id="14" creationId="{10EC720A-2AF0-9C6D-6E05-3934CC044EA9}"/>
          </ac:cxnSpMkLst>
        </pc:cxnChg>
      </pc:sldChg>
      <pc:sldChg chg="addSp delSp modSp new mod">
        <pc:chgData name="Luisa Dickenmann" userId="0c0840b0-1ae7-42c8-98b5-b02d8f71a603" providerId="ADAL" clId="{100BBC7B-7ACA-4A4D-BA33-DEF31D162335}" dt="2025-12-09T11:33:02.436" v="2013" actId="478"/>
        <pc:sldMkLst>
          <pc:docMk/>
          <pc:sldMk cId="522262804" sldId="266"/>
        </pc:sldMkLst>
      </pc:sldChg>
      <pc:sldChg chg="addSp delSp modSp new mod ord">
        <pc:chgData name="Luisa Dickenmann" userId="0c0840b0-1ae7-42c8-98b5-b02d8f71a603" providerId="ADAL" clId="{100BBC7B-7ACA-4A4D-BA33-DEF31D162335}" dt="2025-12-09T09:31:08.345" v="1400" actId="1076"/>
        <pc:sldMkLst>
          <pc:docMk/>
          <pc:sldMk cId="71374995" sldId="267"/>
        </pc:sldMkLst>
      </pc:sldChg>
      <pc:sldChg chg="addSp delSp modSp new mod ord">
        <pc:chgData name="Luisa Dickenmann" userId="0c0840b0-1ae7-42c8-98b5-b02d8f71a603" providerId="ADAL" clId="{100BBC7B-7ACA-4A4D-BA33-DEF31D162335}" dt="2025-12-09T09:27:26.620" v="1389"/>
        <pc:sldMkLst>
          <pc:docMk/>
          <pc:sldMk cId="1284769585" sldId="268"/>
        </pc:sldMkLst>
        <pc:spChg chg="mod">
          <ac:chgData name="Luisa Dickenmann" userId="0c0840b0-1ae7-42c8-98b5-b02d8f71a603" providerId="ADAL" clId="{100BBC7B-7ACA-4A4D-BA33-DEF31D162335}" dt="2025-12-08T14:24:36.668" v="735" actId="1076"/>
          <ac:spMkLst>
            <pc:docMk/>
            <pc:sldMk cId="1284769585" sldId="268"/>
            <ac:spMk id="2" creationId="{26A2107B-1EA8-BA64-B10E-8A0B8E21FB4C}"/>
          </ac:spMkLst>
        </pc:spChg>
        <pc:picChg chg="add mod">
          <ac:chgData name="Luisa Dickenmann" userId="0c0840b0-1ae7-42c8-98b5-b02d8f71a603" providerId="ADAL" clId="{100BBC7B-7ACA-4A4D-BA33-DEF31D162335}" dt="2025-12-08T14:46:25.582" v="748" actId="14100"/>
          <ac:picMkLst>
            <pc:docMk/>
            <pc:sldMk cId="1284769585" sldId="268"/>
            <ac:picMk id="18" creationId="{46EE900A-3FC4-6135-E0EC-34BB7B492793}"/>
          </ac:picMkLst>
        </pc:picChg>
      </pc:sldChg>
      <pc:sldChg chg="addSp delSp modSp new mod ord">
        <pc:chgData name="Luisa Dickenmann" userId="0c0840b0-1ae7-42c8-98b5-b02d8f71a603" providerId="ADAL" clId="{100BBC7B-7ACA-4A4D-BA33-DEF31D162335}" dt="2025-12-09T09:26:55.622" v="1385" actId="1076"/>
        <pc:sldMkLst>
          <pc:docMk/>
          <pc:sldMk cId="1264928361" sldId="269"/>
        </pc:sldMkLst>
      </pc:sldChg>
      <pc:sldChg chg="addSp delSp modSp new mod ord">
        <pc:chgData name="Luisa Dickenmann" userId="0c0840b0-1ae7-42c8-98b5-b02d8f71a603" providerId="ADAL" clId="{100BBC7B-7ACA-4A4D-BA33-DEF31D162335}" dt="2025-12-08T16:21:56.700" v="933" actId="478"/>
        <pc:sldMkLst>
          <pc:docMk/>
          <pc:sldMk cId="2413059109" sldId="270"/>
        </pc:sldMkLst>
        <pc:spChg chg="add mod">
          <ac:chgData name="Luisa Dickenmann" userId="0c0840b0-1ae7-42c8-98b5-b02d8f71a603" providerId="ADAL" clId="{100BBC7B-7ACA-4A4D-BA33-DEF31D162335}" dt="2025-12-08T15:42:29.661" v="850" actId="1076"/>
          <ac:spMkLst>
            <pc:docMk/>
            <pc:sldMk cId="2413059109" sldId="270"/>
            <ac:spMk id="4" creationId="{F351BBFA-4D62-6F56-D9B2-084422C226AB}"/>
          </ac:spMkLst>
        </pc:spChg>
        <pc:picChg chg="add del mod">
          <ac:chgData name="Luisa Dickenmann" userId="0c0840b0-1ae7-42c8-98b5-b02d8f71a603" providerId="ADAL" clId="{100BBC7B-7ACA-4A4D-BA33-DEF31D162335}" dt="2025-12-08T16:21:56.700" v="933" actId="478"/>
          <ac:picMkLst>
            <pc:docMk/>
            <pc:sldMk cId="2413059109" sldId="270"/>
            <ac:picMk id="10" creationId="{EA175353-6AD5-76CA-2329-CCA6E2F2F8DA}"/>
          </ac:picMkLst>
        </pc:picChg>
      </pc:sldChg>
      <pc:sldChg chg="addSp delSp modSp new mod ord">
        <pc:chgData name="Luisa Dickenmann" userId="0c0840b0-1ae7-42c8-98b5-b02d8f71a603" providerId="ADAL" clId="{100BBC7B-7ACA-4A4D-BA33-DEF31D162335}" dt="2025-12-09T09:27:10.337" v="1387" actId="14100"/>
        <pc:sldMkLst>
          <pc:docMk/>
          <pc:sldMk cId="985959284" sldId="271"/>
        </pc:sldMkLst>
        <pc:spChg chg="mod">
          <ac:chgData name="Luisa Dickenmann" userId="0c0840b0-1ae7-42c8-98b5-b02d8f71a603" providerId="ADAL" clId="{100BBC7B-7ACA-4A4D-BA33-DEF31D162335}" dt="2025-12-08T15:11:51.465" v="783" actId="1076"/>
          <ac:spMkLst>
            <pc:docMk/>
            <pc:sldMk cId="985959284" sldId="271"/>
            <ac:spMk id="2" creationId="{168C75FB-2C6E-BD4A-0495-ABAEC6CE37D7}"/>
          </ac:spMkLst>
        </pc:spChg>
        <pc:picChg chg="add mod">
          <ac:chgData name="Luisa Dickenmann" userId="0c0840b0-1ae7-42c8-98b5-b02d8f71a603" providerId="ADAL" clId="{100BBC7B-7ACA-4A4D-BA33-DEF31D162335}" dt="2025-12-09T09:27:10.337" v="1387" actId="14100"/>
          <ac:picMkLst>
            <pc:docMk/>
            <pc:sldMk cId="985959284" sldId="271"/>
            <ac:picMk id="5" creationId="{6226C969-854B-D7FD-DFE0-FB7D108928AD}"/>
          </ac:picMkLst>
        </pc:picChg>
      </pc:sldChg>
      <pc:sldChg chg="addSp delSp modSp new mod">
        <pc:chgData name="Luisa Dickenmann" userId="0c0840b0-1ae7-42c8-98b5-b02d8f71a603" providerId="ADAL" clId="{100BBC7B-7ACA-4A4D-BA33-DEF31D162335}" dt="2025-12-12T09:54:14.818" v="4039" actId="1076"/>
        <pc:sldMkLst>
          <pc:docMk/>
          <pc:sldMk cId="4087577250" sldId="272"/>
        </pc:sldMkLst>
        <pc:spChg chg="mod">
          <ac:chgData name="Luisa Dickenmann" userId="0c0840b0-1ae7-42c8-98b5-b02d8f71a603" providerId="ADAL" clId="{100BBC7B-7ACA-4A4D-BA33-DEF31D162335}" dt="2025-12-08T16:17:02.582" v="897" actId="14100"/>
          <ac:spMkLst>
            <pc:docMk/>
            <pc:sldMk cId="4087577250" sldId="272"/>
            <ac:spMk id="2" creationId="{DBBAC9F3-8100-D77A-023E-C972C89795AC}"/>
          </ac:spMkLst>
        </pc:spChg>
      </pc:sldChg>
      <pc:sldChg chg="addSp delSp modSp new del mod">
        <pc:chgData name="Luisa Dickenmann" userId="0c0840b0-1ae7-42c8-98b5-b02d8f71a603" providerId="ADAL" clId="{100BBC7B-7ACA-4A4D-BA33-DEF31D162335}" dt="2025-12-11T16:47:40.889" v="3766" actId="47"/>
        <pc:sldMkLst>
          <pc:docMk/>
          <pc:sldMk cId="1622543642" sldId="273"/>
        </pc:sldMkLst>
      </pc:sldChg>
      <pc:sldChg chg="addSp delSp modSp new del mod">
        <pc:chgData name="Luisa Dickenmann" userId="0c0840b0-1ae7-42c8-98b5-b02d8f71a603" providerId="ADAL" clId="{100BBC7B-7ACA-4A4D-BA33-DEF31D162335}" dt="2025-12-11T16:48:37.120" v="3799" actId="47"/>
        <pc:sldMkLst>
          <pc:docMk/>
          <pc:sldMk cId="4222636709" sldId="274"/>
        </pc:sldMkLst>
      </pc:sldChg>
      <pc:sldChg chg="addSp delSp modSp new mod">
        <pc:chgData name="Luisa Dickenmann" userId="0c0840b0-1ae7-42c8-98b5-b02d8f71a603" providerId="ADAL" clId="{100BBC7B-7ACA-4A4D-BA33-DEF31D162335}" dt="2025-12-09T11:50:47.749" v="2144" actId="692"/>
        <pc:sldMkLst>
          <pc:docMk/>
          <pc:sldMk cId="3321713989" sldId="275"/>
        </pc:sldMkLst>
      </pc:sldChg>
      <pc:sldChg chg="addSp delSp modSp new mod">
        <pc:chgData name="Luisa Dickenmann" userId="0c0840b0-1ae7-42c8-98b5-b02d8f71a603" providerId="ADAL" clId="{100BBC7B-7ACA-4A4D-BA33-DEF31D162335}" dt="2025-12-09T12:01:57.195" v="2194" actId="1076"/>
        <pc:sldMkLst>
          <pc:docMk/>
          <pc:sldMk cId="4221340399" sldId="276"/>
        </pc:sldMkLst>
        <pc:spChg chg="mod">
          <ac:chgData name="Luisa Dickenmann" userId="0c0840b0-1ae7-42c8-98b5-b02d8f71a603" providerId="ADAL" clId="{100BBC7B-7ACA-4A4D-BA33-DEF31D162335}" dt="2025-12-09T11:51:35.474" v="2178" actId="1076"/>
          <ac:spMkLst>
            <pc:docMk/>
            <pc:sldMk cId="4221340399" sldId="276"/>
            <ac:spMk id="2" creationId="{331E21EA-EC58-E43B-46B6-72D5584F9856}"/>
          </ac:spMkLst>
        </pc:spChg>
        <pc:spChg chg="add mod">
          <ac:chgData name="Luisa Dickenmann" userId="0c0840b0-1ae7-42c8-98b5-b02d8f71a603" providerId="ADAL" clId="{100BBC7B-7ACA-4A4D-BA33-DEF31D162335}" dt="2025-12-09T12:01:57.195" v="2194" actId="1076"/>
          <ac:spMkLst>
            <pc:docMk/>
            <pc:sldMk cId="4221340399" sldId="276"/>
            <ac:spMk id="11" creationId="{3E6EA98B-C626-6AC0-4F03-A613577D5935}"/>
          </ac:spMkLst>
        </pc:spChg>
        <pc:spChg chg="add mod">
          <ac:chgData name="Luisa Dickenmann" userId="0c0840b0-1ae7-42c8-98b5-b02d8f71a603" providerId="ADAL" clId="{100BBC7B-7ACA-4A4D-BA33-DEF31D162335}" dt="2025-12-09T12:01:54.163" v="2193" actId="1076"/>
          <ac:spMkLst>
            <pc:docMk/>
            <pc:sldMk cId="4221340399" sldId="276"/>
            <ac:spMk id="14" creationId="{392A4E8F-20B8-D1CF-298E-3001E437C6C5}"/>
          </ac:spMkLst>
        </pc:spChg>
        <pc:picChg chg="add mod">
          <ac:chgData name="Luisa Dickenmann" userId="0c0840b0-1ae7-42c8-98b5-b02d8f71a603" providerId="ADAL" clId="{100BBC7B-7ACA-4A4D-BA33-DEF31D162335}" dt="2025-12-09T12:01:15.243" v="2184" actId="1076"/>
          <ac:picMkLst>
            <pc:docMk/>
            <pc:sldMk cId="4221340399" sldId="276"/>
            <ac:picMk id="9" creationId="{FA0D3437-97B6-1053-8FD3-9E66A7F8235A}"/>
          </ac:picMkLst>
        </pc:picChg>
        <pc:cxnChg chg="add mod">
          <ac:chgData name="Luisa Dickenmann" userId="0c0840b0-1ae7-42c8-98b5-b02d8f71a603" providerId="ADAL" clId="{100BBC7B-7ACA-4A4D-BA33-DEF31D162335}" dt="2025-12-09T12:01:57.195" v="2194" actId="1076"/>
          <ac:cxnSpMkLst>
            <pc:docMk/>
            <pc:sldMk cId="4221340399" sldId="276"/>
            <ac:cxnSpMk id="10" creationId="{21E77FB2-79EE-9075-C06A-8515F77F5B87}"/>
          </ac:cxnSpMkLst>
        </pc:cxnChg>
        <pc:cxnChg chg="add mod">
          <ac:chgData name="Luisa Dickenmann" userId="0c0840b0-1ae7-42c8-98b5-b02d8f71a603" providerId="ADAL" clId="{100BBC7B-7ACA-4A4D-BA33-DEF31D162335}" dt="2025-12-09T12:01:54.163" v="2193" actId="1076"/>
          <ac:cxnSpMkLst>
            <pc:docMk/>
            <pc:sldMk cId="4221340399" sldId="276"/>
            <ac:cxnSpMk id="13" creationId="{87C6D792-97FC-FD07-3960-989C62EBBECF}"/>
          </ac:cxnSpMkLst>
        </pc:cxnChg>
      </pc:sldChg>
      <pc:sldChg chg="addSp delSp modSp new mod">
        <pc:chgData name="Luisa Dickenmann" userId="0c0840b0-1ae7-42c8-98b5-b02d8f71a603" providerId="ADAL" clId="{100BBC7B-7ACA-4A4D-BA33-DEF31D162335}" dt="2025-12-09T12:12:55.315" v="2264" actId="1076"/>
        <pc:sldMkLst>
          <pc:docMk/>
          <pc:sldMk cId="2763315938" sldId="277"/>
        </pc:sldMkLst>
      </pc:sldChg>
      <pc:sldChg chg="addSp delSp modSp new mod">
        <pc:chgData name="Luisa Dickenmann" userId="0c0840b0-1ae7-42c8-98b5-b02d8f71a603" providerId="ADAL" clId="{100BBC7B-7ACA-4A4D-BA33-DEF31D162335}" dt="2025-12-09T12:14:44.316" v="2300" actId="14100"/>
        <pc:sldMkLst>
          <pc:docMk/>
          <pc:sldMk cId="1459603130" sldId="278"/>
        </pc:sldMkLst>
        <pc:spChg chg="mod">
          <ac:chgData name="Luisa Dickenmann" userId="0c0840b0-1ae7-42c8-98b5-b02d8f71a603" providerId="ADAL" clId="{100BBC7B-7ACA-4A4D-BA33-DEF31D162335}" dt="2025-12-09T12:14:35.059" v="2297" actId="1076"/>
          <ac:spMkLst>
            <pc:docMk/>
            <pc:sldMk cId="1459603130" sldId="278"/>
            <ac:spMk id="2" creationId="{54C10286-6041-399A-065F-9CA72ED989EA}"/>
          </ac:spMkLst>
        </pc:spChg>
        <pc:picChg chg="add mod">
          <ac:chgData name="Luisa Dickenmann" userId="0c0840b0-1ae7-42c8-98b5-b02d8f71a603" providerId="ADAL" clId="{100BBC7B-7ACA-4A4D-BA33-DEF31D162335}" dt="2025-12-09T12:14:44.316" v="2300" actId="14100"/>
          <ac:picMkLst>
            <pc:docMk/>
            <pc:sldMk cId="1459603130" sldId="278"/>
            <ac:picMk id="9" creationId="{463E4468-FDCA-104C-62BA-3B778918FA92}"/>
          </ac:picMkLst>
        </pc:picChg>
      </pc:sldChg>
      <pc:sldChg chg="modSp new mod">
        <pc:chgData name="Luisa Dickenmann" userId="0c0840b0-1ae7-42c8-98b5-b02d8f71a603" providerId="ADAL" clId="{100BBC7B-7ACA-4A4D-BA33-DEF31D162335}" dt="2025-12-09T13:16:24.212" v="2617" actId="20577"/>
        <pc:sldMkLst>
          <pc:docMk/>
          <pc:sldMk cId="200535796" sldId="279"/>
        </pc:sldMkLst>
      </pc:sldChg>
      <pc:sldChg chg="addSp modSp new mod">
        <pc:chgData name="Luisa Dickenmann" userId="0c0840b0-1ae7-42c8-98b5-b02d8f71a603" providerId="ADAL" clId="{100BBC7B-7ACA-4A4D-BA33-DEF31D162335}" dt="2025-12-09T13:19:06.017" v="2779" actId="1076"/>
        <pc:sldMkLst>
          <pc:docMk/>
          <pc:sldMk cId="2235722807" sldId="280"/>
        </pc:sldMkLst>
      </pc:sldChg>
      <pc:sldChg chg="addSp delSp modSp new mod modNotesTx">
        <pc:chgData name="Luisa Dickenmann" userId="0c0840b0-1ae7-42c8-98b5-b02d8f71a603" providerId="ADAL" clId="{100BBC7B-7ACA-4A4D-BA33-DEF31D162335}" dt="2025-12-11T16:50:14.011" v="3816" actId="1076"/>
        <pc:sldMkLst>
          <pc:docMk/>
          <pc:sldMk cId="1520243702" sldId="281"/>
        </pc:sldMkLst>
        <pc:spChg chg="mod">
          <ac:chgData name="Luisa Dickenmann" userId="0c0840b0-1ae7-42c8-98b5-b02d8f71a603" providerId="ADAL" clId="{100BBC7B-7ACA-4A4D-BA33-DEF31D162335}" dt="2025-12-11T16:50:01.169" v="3812" actId="1076"/>
          <ac:spMkLst>
            <pc:docMk/>
            <pc:sldMk cId="1520243702" sldId="281"/>
            <ac:spMk id="2" creationId="{D4D7EE4B-07AE-A580-2F47-92BB4583481C}"/>
          </ac:spMkLst>
        </pc:spChg>
        <pc:spChg chg="add mod">
          <ac:chgData name="Luisa Dickenmann" userId="0c0840b0-1ae7-42c8-98b5-b02d8f71a603" providerId="ADAL" clId="{100BBC7B-7ACA-4A4D-BA33-DEF31D162335}" dt="2025-12-11T16:50:14.011" v="3816" actId="1076"/>
          <ac:spMkLst>
            <pc:docMk/>
            <pc:sldMk cId="1520243702" sldId="281"/>
            <ac:spMk id="7" creationId="{CB172020-44E6-DE5B-B25B-D5496F6A2FBE}"/>
          </ac:spMkLst>
        </pc:spChg>
        <pc:spChg chg="add mod">
          <ac:chgData name="Luisa Dickenmann" userId="0c0840b0-1ae7-42c8-98b5-b02d8f71a603" providerId="ADAL" clId="{100BBC7B-7ACA-4A4D-BA33-DEF31D162335}" dt="2025-12-11T14:17:03.210" v="2958" actId="164"/>
          <ac:spMkLst>
            <pc:docMk/>
            <pc:sldMk cId="1520243702" sldId="281"/>
            <ac:spMk id="8" creationId="{773C7F82-E832-0C7D-BDE0-799839FE8646}"/>
          </ac:spMkLst>
        </pc:spChg>
        <pc:spChg chg="add mod">
          <ac:chgData name="Luisa Dickenmann" userId="0c0840b0-1ae7-42c8-98b5-b02d8f71a603" providerId="ADAL" clId="{100BBC7B-7ACA-4A4D-BA33-DEF31D162335}" dt="2025-12-11T14:17:03.210" v="2958" actId="164"/>
          <ac:spMkLst>
            <pc:docMk/>
            <pc:sldMk cId="1520243702" sldId="281"/>
            <ac:spMk id="18" creationId="{AFDA960C-4FF0-9727-FDC7-DEC5A1B3D69A}"/>
          </ac:spMkLst>
        </pc:spChg>
        <pc:spChg chg="add mod">
          <ac:chgData name="Luisa Dickenmann" userId="0c0840b0-1ae7-42c8-98b5-b02d8f71a603" providerId="ADAL" clId="{100BBC7B-7ACA-4A4D-BA33-DEF31D162335}" dt="2025-12-11T14:17:03.210" v="2958" actId="164"/>
          <ac:spMkLst>
            <pc:docMk/>
            <pc:sldMk cId="1520243702" sldId="281"/>
            <ac:spMk id="20" creationId="{76CE414E-3410-1510-03EE-285BDB52B742}"/>
          </ac:spMkLst>
        </pc:spChg>
        <pc:spChg chg="add mod">
          <ac:chgData name="Luisa Dickenmann" userId="0c0840b0-1ae7-42c8-98b5-b02d8f71a603" providerId="ADAL" clId="{100BBC7B-7ACA-4A4D-BA33-DEF31D162335}" dt="2025-12-11T14:17:03.210" v="2958" actId="164"/>
          <ac:spMkLst>
            <pc:docMk/>
            <pc:sldMk cId="1520243702" sldId="281"/>
            <ac:spMk id="22" creationId="{110BF767-68F0-A2DB-F5BC-1D0E94E05BEB}"/>
          </ac:spMkLst>
        </pc:spChg>
        <pc:grpChg chg="add mod">
          <ac:chgData name="Luisa Dickenmann" userId="0c0840b0-1ae7-42c8-98b5-b02d8f71a603" providerId="ADAL" clId="{100BBC7B-7ACA-4A4D-BA33-DEF31D162335}" dt="2025-12-11T14:17:08.267" v="2959" actId="1076"/>
          <ac:grpSpMkLst>
            <pc:docMk/>
            <pc:sldMk cId="1520243702" sldId="281"/>
            <ac:grpSpMk id="43" creationId="{BD12648D-5A86-B45C-F50D-F34B91A73BAD}"/>
          </ac:grpSpMkLst>
        </pc:grpChg>
        <pc:picChg chg="add mod">
          <ac:chgData name="Luisa Dickenmann" userId="0c0840b0-1ae7-42c8-98b5-b02d8f71a603" providerId="ADAL" clId="{100BBC7B-7ACA-4A4D-BA33-DEF31D162335}" dt="2025-12-11T16:50:09.224" v="3815" actId="14100"/>
          <ac:picMkLst>
            <pc:docMk/>
            <pc:sldMk cId="1520243702" sldId="281"/>
            <ac:picMk id="5" creationId="{B4DE219A-B6A9-5821-1F9D-1F5634FAB1A3}"/>
          </ac:picMkLst>
        </pc:picChg>
        <pc:cxnChg chg="add mod">
          <ac:chgData name="Luisa Dickenmann" userId="0c0840b0-1ae7-42c8-98b5-b02d8f71a603" providerId="ADAL" clId="{100BBC7B-7ACA-4A4D-BA33-DEF31D162335}" dt="2025-12-11T16:50:14.011" v="3816" actId="1076"/>
          <ac:cxnSpMkLst>
            <pc:docMk/>
            <pc:sldMk cId="1520243702" sldId="281"/>
            <ac:cxnSpMk id="10" creationId="{F08A697B-293A-3B9A-EA5D-A7F12FE9C9F9}"/>
          </ac:cxnSpMkLst>
        </pc:cxnChg>
        <pc:cxnChg chg="add mod">
          <ac:chgData name="Luisa Dickenmann" userId="0c0840b0-1ae7-42c8-98b5-b02d8f71a603" providerId="ADAL" clId="{100BBC7B-7ACA-4A4D-BA33-DEF31D162335}" dt="2025-12-11T14:17:03.210" v="2958" actId="164"/>
          <ac:cxnSpMkLst>
            <pc:docMk/>
            <pc:sldMk cId="1520243702" sldId="281"/>
            <ac:cxnSpMk id="35" creationId="{4BE918CE-CEFB-8E0E-E44F-344B6DD64237}"/>
          </ac:cxnSpMkLst>
        </pc:cxnChg>
        <pc:cxnChg chg="add mod">
          <ac:chgData name="Luisa Dickenmann" userId="0c0840b0-1ae7-42c8-98b5-b02d8f71a603" providerId="ADAL" clId="{100BBC7B-7ACA-4A4D-BA33-DEF31D162335}" dt="2025-12-11T14:17:03.210" v="2958" actId="164"/>
          <ac:cxnSpMkLst>
            <pc:docMk/>
            <pc:sldMk cId="1520243702" sldId="281"/>
            <ac:cxnSpMk id="36" creationId="{20E964FC-C3D8-69EE-511C-06E93F78CBF8}"/>
          </ac:cxnSpMkLst>
        </pc:cxnChg>
        <pc:cxnChg chg="add mod">
          <ac:chgData name="Luisa Dickenmann" userId="0c0840b0-1ae7-42c8-98b5-b02d8f71a603" providerId="ADAL" clId="{100BBC7B-7ACA-4A4D-BA33-DEF31D162335}" dt="2025-12-11T14:17:03.210" v="2958" actId="164"/>
          <ac:cxnSpMkLst>
            <pc:docMk/>
            <pc:sldMk cId="1520243702" sldId="281"/>
            <ac:cxnSpMk id="39" creationId="{455E7990-4745-4C6B-7822-25A01C4CC2BC}"/>
          </ac:cxnSpMkLst>
        </pc:cxnChg>
      </pc:sldChg>
      <pc:sldChg chg="addSp delSp modSp new mod">
        <pc:chgData name="Luisa Dickenmann" userId="0c0840b0-1ae7-42c8-98b5-b02d8f71a603" providerId="ADAL" clId="{100BBC7B-7ACA-4A4D-BA33-DEF31D162335}" dt="2025-12-11T16:44:34.738" v="3560" actId="20577"/>
        <pc:sldMkLst>
          <pc:docMk/>
          <pc:sldMk cId="232684958" sldId="282"/>
        </pc:sldMkLst>
        <pc:spChg chg="mod">
          <ac:chgData name="Luisa Dickenmann" userId="0c0840b0-1ae7-42c8-98b5-b02d8f71a603" providerId="ADAL" clId="{100BBC7B-7ACA-4A4D-BA33-DEF31D162335}" dt="2025-12-11T16:31:06.999" v="3265" actId="20577"/>
          <ac:spMkLst>
            <pc:docMk/>
            <pc:sldMk cId="232684958" sldId="282"/>
            <ac:spMk id="2" creationId="{EF986BC2-00B2-FE0A-3FD2-8B3983EDDD41}"/>
          </ac:spMkLst>
        </pc:spChg>
        <pc:spChg chg="add mod">
          <ac:chgData name="Luisa Dickenmann" userId="0c0840b0-1ae7-42c8-98b5-b02d8f71a603" providerId="ADAL" clId="{100BBC7B-7ACA-4A4D-BA33-DEF31D162335}" dt="2025-12-11T16:29:07.112" v="3175" actId="1076"/>
          <ac:spMkLst>
            <pc:docMk/>
            <pc:sldMk cId="232684958" sldId="282"/>
            <ac:spMk id="10" creationId="{AFE8A3AE-E1B6-A94E-7C86-528849D7B52B}"/>
          </ac:spMkLst>
        </pc:spChg>
        <pc:spChg chg="add mod">
          <ac:chgData name="Luisa Dickenmann" userId="0c0840b0-1ae7-42c8-98b5-b02d8f71a603" providerId="ADAL" clId="{100BBC7B-7ACA-4A4D-BA33-DEF31D162335}" dt="2025-12-11T16:29:43.319" v="3195" actId="1076"/>
          <ac:spMkLst>
            <pc:docMk/>
            <pc:sldMk cId="232684958" sldId="282"/>
            <ac:spMk id="12" creationId="{A9FC8493-0AD6-BDCD-FA4F-8FDE947FB7F5}"/>
          </ac:spMkLst>
        </pc:spChg>
        <pc:spChg chg="add mod">
          <ac:chgData name="Luisa Dickenmann" userId="0c0840b0-1ae7-42c8-98b5-b02d8f71a603" providerId="ADAL" clId="{100BBC7B-7ACA-4A4D-BA33-DEF31D162335}" dt="2025-12-11T16:44:34.738" v="3560" actId="20577"/>
          <ac:spMkLst>
            <pc:docMk/>
            <pc:sldMk cId="232684958" sldId="282"/>
            <ac:spMk id="17" creationId="{CEF2B93A-CB40-DAF3-E74D-8368928952C9}"/>
          </ac:spMkLst>
        </pc:spChg>
        <pc:picChg chg="add mod">
          <ac:chgData name="Luisa Dickenmann" userId="0c0840b0-1ae7-42c8-98b5-b02d8f71a603" providerId="ADAL" clId="{100BBC7B-7ACA-4A4D-BA33-DEF31D162335}" dt="2025-12-11T16:29:29.488" v="3192" actId="1035"/>
          <ac:picMkLst>
            <pc:docMk/>
            <pc:sldMk cId="232684958" sldId="282"/>
            <ac:picMk id="5" creationId="{9E7923FB-1127-0B4E-8720-F56777E2285D}"/>
          </ac:picMkLst>
        </pc:picChg>
        <pc:cxnChg chg="add mod">
          <ac:chgData name="Luisa Dickenmann" userId="0c0840b0-1ae7-42c8-98b5-b02d8f71a603" providerId="ADAL" clId="{100BBC7B-7ACA-4A4D-BA33-DEF31D162335}" dt="2025-12-11T16:29:39.167" v="3194" actId="14100"/>
          <ac:cxnSpMkLst>
            <pc:docMk/>
            <pc:sldMk cId="232684958" sldId="282"/>
            <ac:cxnSpMk id="7" creationId="{25D74AA0-35DD-764B-F3C0-5ECE2236E1C8}"/>
          </ac:cxnSpMkLst>
        </pc:cxnChg>
        <pc:cxnChg chg="add mod">
          <ac:chgData name="Luisa Dickenmann" userId="0c0840b0-1ae7-42c8-98b5-b02d8f71a603" providerId="ADAL" clId="{100BBC7B-7ACA-4A4D-BA33-DEF31D162335}" dt="2025-12-11T16:29:46.580" v="3196" actId="14100"/>
          <ac:cxnSpMkLst>
            <pc:docMk/>
            <pc:sldMk cId="232684958" sldId="282"/>
            <ac:cxnSpMk id="11" creationId="{F9E2F8F7-A542-4D12-3444-9EE948B6280A}"/>
          </ac:cxnSpMkLst>
        </pc:cxnChg>
      </pc:sldChg>
      <pc:sldChg chg="addSp delSp modSp new mod">
        <pc:chgData name="Luisa Dickenmann" userId="0c0840b0-1ae7-42c8-98b5-b02d8f71a603" providerId="ADAL" clId="{100BBC7B-7ACA-4A4D-BA33-DEF31D162335}" dt="2025-12-11T16:39:33.456" v="3280" actId="1076"/>
        <pc:sldMkLst>
          <pc:docMk/>
          <pc:sldMk cId="4142346926" sldId="283"/>
        </pc:sldMkLst>
        <pc:spChg chg="add mod">
          <ac:chgData name="Luisa Dickenmann" userId="0c0840b0-1ae7-42c8-98b5-b02d8f71a603" providerId="ADAL" clId="{100BBC7B-7ACA-4A4D-BA33-DEF31D162335}" dt="2025-12-11T16:31:21.028" v="3273" actId="20577"/>
          <ac:spMkLst>
            <pc:docMk/>
            <pc:sldMk cId="4142346926" sldId="283"/>
            <ac:spMk id="4" creationId="{478994BB-FF3F-9B64-8EE7-6BC8F9927B16}"/>
          </ac:spMkLst>
        </pc:spChg>
        <pc:picChg chg="add mod">
          <ac:chgData name="Luisa Dickenmann" userId="0c0840b0-1ae7-42c8-98b5-b02d8f71a603" providerId="ADAL" clId="{100BBC7B-7ACA-4A4D-BA33-DEF31D162335}" dt="2025-12-11T16:39:33.456" v="3280" actId="1076"/>
          <ac:picMkLst>
            <pc:docMk/>
            <pc:sldMk cId="4142346926" sldId="283"/>
            <ac:picMk id="6" creationId="{3A2CE3E1-04C3-C3BF-742C-0BCABABAA34C}"/>
          </ac:picMkLst>
        </pc:picChg>
      </pc:sldChg>
      <pc:sldChg chg="modSp new mod">
        <pc:chgData name="Luisa Dickenmann" userId="0c0840b0-1ae7-42c8-98b5-b02d8f71a603" providerId="ADAL" clId="{100BBC7B-7ACA-4A4D-BA33-DEF31D162335}" dt="2025-12-11T16:49:37.056" v="3810" actId="20577"/>
        <pc:sldMkLst>
          <pc:docMk/>
          <pc:sldMk cId="536145808" sldId="284"/>
        </pc:sldMkLst>
        <pc:spChg chg="mod">
          <ac:chgData name="Luisa Dickenmann" userId="0c0840b0-1ae7-42c8-98b5-b02d8f71a603" providerId="ADAL" clId="{100BBC7B-7ACA-4A4D-BA33-DEF31D162335}" dt="2025-12-11T16:40:15.175" v="3311" actId="20577"/>
          <ac:spMkLst>
            <pc:docMk/>
            <pc:sldMk cId="536145808" sldId="284"/>
            <ac:spMk id="2" creationId="{453C67C6-7C6F-9EC2-BC2C-F591BF4901DA}"/>
          </ac:spMkLst>
        </pc:spChg>
        <pc:spChg chg="mod">
          <ac:chgData name="Luisa Dickenmann" userId="0c0840b0-1ae7-42c8-98b5-b02d8f71a603" providerId="ADAL" clId="{100BBC7B-7ACA-4A4D-BA33-DEF31D162335}" dt="2025-12-11T16:49:37.056" v="3810" actId="20577"/>
          <ac:spMkLst>
            <pc:docMk/>
            <pc:sldMk cId="536145808" sldId="284"/>
            <ac:spMk id="3" creationId="{4667D288-CBE2-F195-7FFC-C90ACACBE117}"/>
          </ac:spMkLst>
        </pc:spChg>
      </pc:sldChg>
      <pc:sldChg chg="modSp new mod">
        <pc:chgData name="Luisa Dickenmann" userId="0c0840b0-1ae7-42c8-98b5-b02d8f71a603" providerId="ADAL" clId="{100BBC7B-7ACA-4A4D-BA33-DEF31D162335}" dt="2025-12-12T09:51:44.542" v="3894" actId="20577"/>
        <pc:sldMkLst>
          <pc:docMk/>
          <pc:sldMk cId="1156399153" sldId="285"/>
        </pc:sldMkLst>
        <pc:spChg chg="mod">
          <ac:chgData name="Luisa Dickenmann" userId="0c0840b0-1ae7-42c8-98b5-b02d8f71a603" providerId="ADAL" clId="{100BBC7B-7ACA-4A4D-BA33-DEF31D162335}" dt="2025-12-12T09:51:44.542" v="3894" actId="20577"/>
          <ac:spMkLst>
            <pc:docMk/>
            <pc:sldMk cId="1156399153" sldId="285"/>
            <ac:spMk id="2" creationId="{00CF54C3-63C1-3F02-8A60-6328BB58EECF}"/>
          </ac:spMkLst>
        </pc:spChg>
      </pc:sldChg>
      <pc:sldChg chg="modSp new mod">
        <pc:chgData name="Luisa Dickenmann" userId="0c0840b0-1ae7-42c8-98b5-b02d8f71a603" providerId="ADAL" clId="{100BBC7B-7ACA-4A4D-BA33-DEF31D162335}" dt="2025-12-12T09:52:30.375" v="3941" actId="20577"/>
        <pc:sldMkLst>
          <pc:docMk/>
          <pc:sldMk cId="3635244816" sldId="286"/>
        </pc:sldMkLst>
        <pc:spChg chg="mod">
          <ac:chgData name="Luisa Dickenmann" userId="0c0840b0-1ae7-42c8-98b5-b02d8f71a603" providerId="ADAL" clId="{100BBC7B-7ACA-4A4D-BA33-DEF31D162335}" dt="2025-12-12T09:52:30.375" v="3941" actId="20577"/>
          <ac:spMkLst>
            <pc:docMk/>
            <pc:sldMk cId="3635244816" sldId="286"/>
            <ac:spMk id="2" creationId="{7C06FE14-95D7-2C34-3B1C-7E62C27D5BD5}"/>
          </ac:spMkLst>
        </pc:spChg>
      </pc:sldChg>
      <pc:sldChg chg="modSp new mod">
        <pc:chgData name="Luisa Dickenmann" userId="0c0840b0-1ae7-42c8-98b5-b02d8f71a603" providerId="ADAL" clId="{100BBC7B-7ACA-4A4D-BA33-DEF31D162335}" dt="2025-12-12T09:53:12.722" v="3989" actId="20577"/>
        <pc:sldMkLst>
          <pc:docMk/>
          <pc:sldMk cId="4162262758" sldId="287"/>
        </pc:sldMkLst>
        <pc:spChg chg="mod">
          <ac:chgData name="Luisa Dickenmann" userId="0c0840b0-1ae7-42c8-98b5-b02d8f71a603" providerId="ADAL" clId="{100BBC7B-7ACA-4A4D-BA33-DEF31D162335}" dt="2025-12-12T09:53:12.722" v="3989" actId="20577"/>
          <ac:spMkLst>
            <pc:docMk/>
            <pc:sldMk cId="4162262758" sldId="287"/>
            <ac:spMk id="2" creationId="{8FEE9FEA-9B3E-6A9F-C090-44E2DA4F43D8}"/>
          </ac:spMkLst>
        </pc:spChg>
      </pc:sldChg>
      <pc:sldChg chg="modSp new mod">
        <pc:chgData name="Luisa Dickenmann" userId="0c0840b0-1ae7-42c8-98b5-b02d8f71a603" providerId="ADAL" clId="{100BBC7B-7ACA-4A4D-BA33-DEF31D162335}" dt="2025-12-12T09:54:28.617" v="4098" actId="20577"/>
        <pc:sldMkLst>
          <pc:docMk/>
          <pc:sldMk cId="3026645936" sldId="288"/>
        </pc:sldMkLst>
        <pc:spChg chg="mod">
          <ac:chgData name="Luisa Dickenmann" userId="0c0840b0-1ae7-42c8-98b5-b02d8f71a603" providerId="ADAL" clId="{100BBC7B-7ACA-4A4D-BA33-DEF31D162335}" dt="2025-12-12T09:53:44.675" v="4001" actId="20577"/>
          <ac:spMkLst>
            <pc:docMk/>
            <pc:sldMk cId="3026645936" sldId="288"/>
            <ac:spMk id="2" creationId="{BA21E4DD-A0E9-85A5-076F-15D48EB17A60}"/>
          </ac:spMkLst>
        </pc:spChg>
      </pc:sldChg>
    </pc:docChg>
  </pc:docChgLst>
  <pc:docChgLst>
    <pc:chgData name="Luisa Dickenmann" userId="0c0840b0-1ae7-42c8-98b5-b02d8f71a603" providerId="ADAL" clId="{14F8172B-23CC-43AF-8874-FD0289D90325}"/>
    <pc:docChg chg="undo custSel addSld delSld modSld sldOrd">
      <pc:chgData name="Luisa Dickenmann" userId="0c0840b0-1ae7-42c8-98b5-b02d8f71a603" providerId="ADAL" clId="{14F8172B-23CC-43AF-8874-FD0289D90325}" dt="2026-01-22T17:55:14.182" v="4856" actId="207"/>
      <pc:docMkLst>
        <pc:docMk/>
      </pc:docMkLst>
      <pc:sldChg chg="mod modShow">
        <pc:chgData name="Luisa Dickenmann" userId="0c0840b0-1ae7-42c8-98b5-b02d8f71a603" providerId="ADAL" clId="{14F8172B-23CC-43AF-8874-FD0289D90325}" dt="2026-01-22T14:57:59.801" v="1190" actId="729"/>
        <pc:sldMkLst>
          <pc:docMk/>
          <pc:sldMk cId="4154756640" sldId="258"/>
        </pc:sldMkLst>
      </pc:sldChg>
      <pc:sldChg chg="mod modShow">
        <pc:chgData name="Luisa Dickenmann" userId="0c0840b0-1ae7-42c8-98b5-b02d8f71a603" providerId="ADAL" clId="{14F8172B-23CC-43AF-8874-FD0289D90325}" dt="2026-01-22T14:57:59.801" v="1190" actId="729"/>
        <pc:sldMkLst>
          <pc:docMk/>
          <pc:sldMk cId="2740833318" sldId="259"/>
        </pc:sldMkLst>
      </pc:sldChg>
      <pc:sldChg chg="addSp delSp modSp mod">
        <pc:chgData name="Luisa Dickenmann" userId="0c0840b0-1ae7-42c8-98b5-b02d8f71a603" providerId="ADAL" clId="{14F8172B-23CC-43AF-8874-FD0289D90325}" dt="2026-01-22T15:03:48.670" v="1260" actId="1076"/>
        <pc:sldMkLst>
          <pc:docMk/>
          <pc:sldMk cId="4018528445" sldId="261"/>
        </pc:sldMkLst>
        <pc:spChg chg="mod">
          <ac:chgData name="Luisa Dickenmann" userId="0c0840b0-1ae7-42c8-98b5-b02d8f71a603" providerId="ADAL" clId="{14F8172B-23CC-43AF-8874-FD0289D90325}" dt="2026-01-22T15:03:48.670" v="1260" actId="1076"/>
          <ac:spMkLst>
            <pc:docMk/>
            <pc:sldMk cId="4018528445" sldId="261"/>
            <ac:spMk id="3" creationId="{3FEE3C62-7A17-B683-8845-1CC05C605A19}"/>
          </ac:spMkLst>
        </pc:spChg>
        <pc:spChg chg="mod">
          <ac:chgData name="Luisa Dickenmann" userId="0c0840b0-1ae7-42c8-98b5-b02d8f71a603" providerId="ADAL" clId="{14F8172B-23CC-43AF-8874-FD0289D90325}" dt="2026-01-22T15:03:45.886" v="1259" actId="1076"/>
          <ac:spMkLst>
            <pc:docMk/>
            <pc:sldMk cId="4018528445" sldId="261"/>
            <ac:spMk id="9" creationId="{B0C60FA7-6976-A204-5DB2-FA364834CB49}"/>
          </ac:spMkLst>
        </pc:spChg>
        <pc:spChg chg="mod">
          <ac:chgData name="Luisa Dickenmann" userId="0c0840b0-1ae7-42c8-98b5-b02d8f71a603" providerId="ADAL" clId="{14F8172B-23CC-43AF-8874-FD0289D90325}" dt="2026-01-22T15:03:15.824" v="1249" actId="1037"/>
          <ac:spMkLst>
            <pc:docMk/>
            <pc:sldMk cId="4018528445" sldId="261"/>
            <ac:spMk id="11" creationId="{1DE83656-BBCA-820A-78B8-B8825292C4BF}"/>
          </ac:spMkLst>
        </pc:spChg>
        <pc:grpChg chg="add mod">
          <ac:chgData name="Luisa Dickenmann" userId="0c0840b0-1ae7-42c8-98b5-b02d8f71a603" providerId="ADAL" clId="{14F8172B-23CC-43AF-8874-FD0289D90325}" dt="2026-01-22T15:03:10.758" v="1242" actId="1076"/>
          <ac:grpSpMkLst>
            <pc:docMk/>
            <pc:sldMk cId="4018528445" sldId="261"/>
            <ac:grpSpMk id="4" creationId="{05464E9E-9B23-9271-8E6D-F695C6E209BB}"/>
          </ac:grpSpMkLst>
        </pc:grpChg>
        <pc:picChg chg="mod">
          <ac:chgData name="Luisa Dickenmann" userId="0c0840b0-1ae7-42c8-98b5-b02d8f71a603" providerId="ADAL" clId="{14F8172B-23CC-43AF-8874-FD0289D90325}" dt="2026-01-22T15:03:07.145" v="1241" actId="14100"/>
          <ac:picMkLst>
            <pc:docMk/>
            <pc:sldMk cId="4018528445" sldId="261"/>
            <ac:picMk id="5" creationId="{C81AF245-CF10-C522-E0CE-18AABCB35AA8}"/>
          </ac:picMkLst>
        </pc:picChg>
        <pc:picChg chg="add del mod">
          <ac:chgData name="Luisa Dickenmann" userId="0c0840b0-1ae7-42c8-98b5-b02d8f71a603" providerId="ADAL" clId="{14F8172B-23CC-43AF-8874-FD0289D90325}" dt="2026-01-22T15:03:25.742" v="1253" actId="478"/>
          <ac:picMkLst>
            <pc:docMk/>
            <pc:sldMk cId="4018528445" sldId="261"/>
            <ac:picMk id="6" creationId="{E9D7C26D-A23C-D424-F674-5FE3142C3DDD}"/>
          </ac:picMkLst>
        </pc:picChg>
        <pc:picChg chg="add mod ord">
          <ac:chgData name="Luisa Dickenmann" userId="0c0840b0-1ae7-42c8-98b5-b02d8f71a603" providerId="ADAL" clId="{14F8172B-23CC-43AF-8874-FD0289D90325}" dt="2026-01-22T15:03:40.633" v="1258" actId="167"/>
          <ac:picMkLst>
            <pc:docMk/>
            <pc:sldMk cId="4018528445" sldId="261"/>
            <ac:picMk id="8" creationId="{DFC4CF50-F1AC-B059-9626-5FF96376186C}"/>
          </ac:picMkLst>
        </pc:picChg>
        <pc:cxnChg chg="mod">
          <ac:chgData name="Luisa Dickenmann" userId="0c0840b0-1ae7-42c8-98b5-b02d8f71a603" providerId="ADAL" clId="{14F8172B-23CC-43AF-8874-FD0289D90325}" dt="2026-01-22T15:02:56.768" v="1238" actId="164"/>
          <ac:cxnSpMkLst>
            <pc:docMk/>
            <pc:sldMk cId="4018528445" sldId="261"/>
            <ac:cxnSpMk id="10" creationId="{627207B2-C399-F774-B53B-5CE49BA29F56}"/>
          </ac:cxnSpMkLst>
        </pc:cxnChg>
      </pc:sldChg>
      <pc:sldChg chg="addSp delSp modSp mod">
        <pc:chgData name="Luisa Dickenmann" userId="0c0840b0-1ae7-42c8-98b5-b02d8f71a603" providerId="ADAL" clId="{14F8172B-23CC-43AF-8874-FD0289D90325}" dt="2026-01-22T17:30:51.561" v="4477" actId="14100"/>
        <pc:sldMkLst>
          <pc:docMk/>
          <pc:sldMk cId="2468455985" sldId="262"/>
        </pc:sldMkLst>
        <pc:spChg chg="mod">
          <ac:chgData name="Luisa Dickenmann" userId="0c0840b0-1ae7-42c8-98b5-b02d8f71a603" providerId="ADAL" clId="{14F8172B-23CC-43AF-8874-FD0289D90325}" dt="2026-01-22T17:30:01.755" v="4393" actId="20577"/>
          <ac:spMkLst>
            <pc:docMk/>
            <pc:sldMk cId="2468455985" sldId="262"/>
            <ac:spMk id="2" creationId="{186B59D3-816C-2A57-089A-EA265D288680}"/>
          </ac:spMkLst>
        </pc:spChg>
        <pc:spChg chg="mod">
          <ac:chgData name="Luisa Dickenmann" userId="0c0840b0-1ae7-42c8-98b5-b02d8f71a603" providerId="ADAL" clId="{14F8172B-23CC-43AF-8874-FD0289D90325}" dt="2026-01-22T17:28:36.508" v="4365" actId="164"/>
          <ac:spMkLst>
            <pc:docMk/>
            <pc:sldMk cId="2468455985" sldId="262"/>
            <ac:spMk id="8" creationId="{B4B09F37-05AB-B6E9-E388-410DADB688E9}"/>
          </ac:spMkLst>
        </pc:spChg>
        <pc:spChg chg="mod">
          <ac:chgData name="Luisa Dickenmann" userId="0c0840b0-1ae7-42c8-98b5-b02d8f71a603" providerId="ADAL" clId="{14F8172B-23CC-43AF-8874-FD0289D90325}" dt="2026-01-22T17:29:26.587" v="4375"/>
          <ac:spMkLst>
            <pc:docMk/>
            <pc:sldMk cId="2468455985" sldId="262"/>
            <ac:spMk id="11" creationId="{0B94D3B1-D2D1-C219-BFFD-F4DB6DC8B9BB}"/>
          </ac:spMkLst>
        </pc:spChg>
        <pc:spChg chg="mod">
          <ac:chgData name="Luisa Dickenmann" userId="0c0840b0-1ae7-42c8-98b5-b02d8f71a603" providerId="ADAL" clId="{14F8172B-23CC-43AF-8874-FD0289D90325}" dt="2026-01-22T17:28:36.508" v="4365" actId="164"/>
          <ac:spMkLst>
            <pc:docMk/>
            <pc:sldMk cId="2468455985" sldId="262"/>
            <ac:spMk id="13" creationId="{2544A9C5-D7E0-7596-44AC-D0B1CF22A9BF}"/>
          </ac:spMkLst>
        </pc:spChg>
        <pc:spChg chg="mod">
          <ac:chgData name="Luisa Dickenmann" userId="0c0840b0-1ae7-42c8-98b5-b02d8f71a603" providerId="ADAL" clId="{14F8172B-23CC-43AF-8874-FD0289D90325}" dt="2026-01-22T17:29:26.587" v="4375"/>
          <ac:spMkLst>
            <pc:docMk/>
            <pc:sldMk cId="2468455985" sldId="262"/>
            <ac:spMk id="15" creationId="{47F509E7-DF81-6201-EAEF-76C19805D2B3}"/>
          </ac:spMkLst>
        </pc:spChg>
        <pc:spChg chg="mod">
          <ac:chgData name="Luisa Dickenmann" userId="0c0840b0-1ae7-42c8-98b5-b02d8f71a603" providerId="ADAL" clId="{14F8172B-23CC-43AF-8874-FD0289D90325}" dt="2026-01-22T17:29:26.587" v="4375"/>
          <ac:spMkLst>
            <pc:docMk/>
            <pc:sldMk cId="2468455985" sldId="262"/>
            <ac:spMk id="17" creationId="{925679F4-CF01-D594-4512-3725711039C9}"/>
          </ac:spMkLst>
        </pc:spChg>
        <pc:spChg chg="add mod">
          <ac:chgData name="Luisa Dickenmann" userId="0c0840b0-1ae7-42c8-98b5-b02d8f71a603" providerId="ADAL" clId="{14F8172B-23CC-43AF-8874-FD0289D90325}" dt="2026-01-22T17:30:51.561" v="4477" actId="14100"/>
          <ac:spMkLst>
            <pc:docMk/>
            <pc:sldMk cId="2468455985" sldId="262"/>
            <ac:spMk id="18" creationId="{7BCB4DF4-B67E-02EC-236A-DD10CA9A1A95}"/>
          </ac:spMkLst>
        </pc:spChg>
        <pc:grpChg chg="add mod">
          <ac:chgData name="Luisa Dickenmann" userId="0c0840b0-1ae7-42c8-98b5-b02d8f71a603" providerId="ADAL" clId="{14F8172B-23CC-43AF-8874-FD0289D90325}" dt="2026-01-22T17:28:53.148" v="4367" actId="1076"/>
          <ac:grpSpMkLst>
            <pc:docMk/>
            <pc:sldMk cId="2468455985" sldId="262"/>
            <ac:grpSpMk id="3" creationId="{B1458C09-7996-DB66-6C6C-19D4B7A5F923}"/>
          </ac:grpSpMkLst>
        </pc:grpChg>
        <pc:grpChg chg="add mod">
          <ac:chgData name="Luisa Dickenmann" userId="0c0840b0-1ae7-42c8-98b5-b02d8f71a603" providerId="ADAL" clId="{14F8172B-23CC-43AF-8874-FD0289D90325}" dt="2026-01-22T17:29:50.270" v="4383" actId="1076"/>
          <ac:grpSpMkLst>
            <pc:docMk/>
            <pc:sldMk cId="2468455985" sldId="262"/>
            <ac:grpSpMk id="4" creationId="{BC6B040E-BCFF-6821-BCFB-5F23AEB16493}"/>
          </ac:grpSpMkLst>
        </pc:grpChg>
        <pc:picChg chg="mod">
          <ac:chgData name="Luisa Dickenmann" userId="0c0840b0-1ae7-42c8-98b5-b02d8f71a603" providerId="ADAL" clId="{14F8172B-23CC-43AF-8874-FD0289D90325}" dt="2026-01-22T17:28:42.779" v="4366" actId="14100"/>
          <ac:picMkLst>
            <pc:docMk/>
            <pc:sldMk cId="2468455985" sldId="262"/>
            <ac:picMk id="5" creationId="{73E0993F-5E9C-1D30-1C0B-6E7EB90E7028}"/>
          </ac:picMkLst>
        </pc:picChg>
        <pc:picChg chg="add mod">
          <ac:chgData name="Luisa Dickenmann" userId="0c0840b0-1ae7-42c8-98b5-b02d8f71a603" providerId="ADAL" clId="{14F8172B-23CC-43AF-8874-FD0289D90325}" dt="2026-01-22T17:30:04.411" v="4394" actId="1076"/>
          <ac:picMkLst>
            <pc:docMk/>
            <pc:sldMk cId="2468455985" sldId="262"/>
            <ac:picMk id="10" creationId="{8BA279B2-C990-BC1D-5784-CB13A3FEFDBE}"/>
          </ac:picMkLst>
        </pc:picChg>
        <pc:cxnChg chg="mod">
          <ac:chgData name="Luisa Dickenmann" userId="0c0840b0-1ae7-42c8-98b5-b02d8f71a603" providerId="ADAL" clId="{14F8172B-23CC-43AF-8874-FD0289D90325}" dt="2026-01-22T17:28:36.508" v="4365" actId="164"/>
          <ac:cxnSpMkLst>
            <pc:docMk/>
            <pc:sldMk cId="2468455985" sldId="262"/>
            <ac:cxnSpMk id="7" creationId="{19059EA4-2DBF-0663-3CBB-735422399593}"/>
          </ac:cxnSpMkLst>
        </pc:cxnChg>
        <pc:cxnChg chg="mod">
          <ac:chgData name="Luisa Dickenmann" userId="0c0840b0-1ae7-42c8-98b5-b02d8f71a603" providerId="ADAL" clId="{14F8172B-23CC-43AF-8874-FD0289D90325}" dt="2026-01-22T17:29:26.587" v="4375"/>
          <ac:cxnSpMkLst>
            <pc:docMk/>
            <pc:sldMk cId="2468455985" sldId="262"/>
            <ac:cxnSpMk id="9" creationId="{799FF156-1706-02AD-E8DE-8029EE35527A}"/>
          </ac:cxnSpMkLst>
        </pc:cxnChg>
        <pc:cxnChg chg="mod">
          <ac:chgData name="Luisa Dickenmann" userId="0c0840b0-1ae7-42c8-98b5-b02d8f71a603" providerId="ADAL" clId="{14F8172B-23CC-43AF-8874-FD0289D90325}" dt="2026-01-22T17:28:36.508" v="4365" actId="164"/>
          <ac:cxnSpMkLst>
            <pc:docMk/>
            <pc:sldMk cId="2468455985" sldId="262"/>
            <ac:cxnSpMk id="12" creationId="{FCE061F1-94C7-639C-91D4-CFA492EA4128}"/>
          </ac:cxnSpMkLst>
        </pc:cxnChg>
        <pc:cxnChg chg="mod">
          <ac:chgData name="Luisa Dickenmann" userId="0c0840b0-1ae7-42c8-98b5-b02d8f71a603" providerId="ADAL" clId="{14F8172B-23CC-43AF-8874-FD0289D90325}" dt="2026-01-22T17:29:26.587" v="4375"/>
          <ac:cxnSpMkLst>
            <pc:docMk/>
            <pc:sldMk cId="2468455985" sldId="262"/>
            <ac:cxnSpMk id="14" creationId="{EF7AD5F4-45BE-97EA-56EB-EB3658392A22}"/>
          </ac:cxnSpMkLst>
        </pc:cxnChg>
        <pc:cxnChg chg="mod">
          <ac:chgData name="Luisa Dickenmann" userId="0c0840b0-1ae7-42c8-98b5-b02d8f71a603" providerId="ADAL" clId="{14F8172B-23CC-43AF-8874-FD0289D90325}" dt="2026-01-22T17:29:26.587" v="4375"/>
          <ac:cxnSpMkLst>
            <pc:docMk/>
            <pc:sldMk cId="2468455985" sldId="262"/>
            <ac:cxnSpMk id="16" creationId="{9856D891-6E77-53B9-A5ED-9F3C0CB4763A}"/>
          </ac:cxnSpMkLst>
        </pc:cxnChg>
      </pc:sldChg>
      <pc:sldChg chg="addSp delSp modSp del mod">
        <pc:chgData name="Luisa Dickenmann" userId="0c0840b0-1ae7-42c8-98b5-b02d8f71a603" providerId="ADAL" clId="{14F8172B-23CC-43AF-8874-FD0289D90325}" dt="2026-01-22T15:02:34.098" v="1236" actId="47"/>
        <pc:sldMkLst>
          <pc:docMk/>
          <pc:sldMk cId="366536072" sldId="263"/>
        </pc:sldMkLst>
        <pc:spChg chg="mod">
          <ac:chgData name="Luisa Dickenmann" userId="0c0840b0-1ae7-42c8-98b5-b02d8f71a603" providerId="ADAL" clId="{14F8172B-23CC-43AF-8874-FD0289D90325}" dt="2026-01-22T14:59:34.143" v="1198"/>
          <ac:spMkLst>
            <pc:docMk/>
            <pc:sldMk cId="366536072" sldId="263"/>
            <ac:spMk id="2" creationId="{B4D941A4-7800-BF6D-3047-19A2F1FFE400}"/>
          </ac:spMkLst>
        </pc:spChg>
        <pc:spChg chg="add mod">
          <ac:chgData name="Luisa Dickenmann" userId="0c0840b0-1ae7-42c8-98b5-b02d8f71a603" providerId="ADAL" clId="{14F8172B-23CC-43AF-8874-FD0289D90325}" dt="2026-01-22T15:02:11.744" v="1229" actId="21"/>
          <ac:spMkLst>
            <pc:docMk/>
            <pc:sldMk cId="366536072" sldId="263"/>
            <ac:spMk id="5" creationId="{FE2B9137-DE78-3C3C-E626-74F4DDEF071B}"/>
          </ac:spMkLst>
        </pc:spChg>
        <pc:picChg chg="del">
          <ac:chgData name="Luisa Dickenmann" userId="0c0840b0-1ae7-42c8-98b5-b02d8f71a603" providerId="ADAL" clId="{14F8172B-23CC-43AF-8874-FD0289D90325}" dt="2026-01-22T15:02:11.744" v="1229" actId="21"/>
          <ac:picMkLst>
            <pc:docMk/>
            <pc:sldMk cId="366536072" sldId="263"/>
            <ac:picMk id="9" creationId="{270947E2-94D3-B544-4587-E9882F4D2BAA}"/>
          </ac:picMkLst>
        </pc:picChg>
      </pc:sldChg>
      <pc:sldChg chg="addSp delSp modSp del mod">
        <pc:chgData name="Luisa Dickenmann" userId="0c0840b0-1ae7-42c8-98b5-b02d8f71a603" providerId="ADAL" clId="{14F8172B-23CC-43AF-8874-FD0289D90325}" dt="2026-01-22T15:04:29.679" v="1268" actId="47"/>
        <pc:sldMkLst>
          <pc:docMk/>
          <pc:sldMk cId="1505597422" sldId="264"/>
        </pc:sldMkLst>
        <pc:spChg chg="mod">
          <ac:chgData name="Luisa Dickenmann" userId="0c0840b0-1ae7-42c8-98b5-b02d8f71a603" providerId="ADAL" clId="{14F8172B-23CC-43AF-8874-FD0289D90325}" dt="2026-01-22T14:59:34.143" v="1198"/>
          <ac:spMkLst>
            <pc:docMk/>
            <pc:sldMk cId="1505597422" sldId="264"/>
            <ac:spMk id="2" creationId="{87423E70-6AE2-13AB-B9D6-DFD4DC3807B8}"/>
          </ac:spMkLst>
        </pc:spChg>
        <pc:spChg chg="add mod">
          <ac:chgData name="Luisa Dickenmann" userId="0c0840b0-1ae7-42c8-98b5-b02d8f71a603" providerId="ADAL" clId="{14F8172B-23CC-43AF-8874-FD0289D90325}" dt="2026-01-22T15:04:20.967" v="1263" actId="21"/>
          <ac:spMkLst>
            <pc:docMk/>
            <pc:sldMk cId="1505597422" sldId="264"/>
            <ac:spMk id="4" creationId="{E8EDA711-D635-DF6D-24FD-31A2992946DC}"/>
          </ac:spMkLst>
        </pc:spChg>
        <pc:picChg chg="del">
          <ac:chgData name="Luisa Dickenmann" userId="0c0840b0-1ae7-42c8-98b5-b02d8f71a603" providerId="ADAL" clId="{14F8172B-23CC-43AF-8874-FD0289D90325}" dt="2026-01-22T15:04:20.967" v="1263" actId="21"/>
          <ac:picMkLst>
            <pc:docMk/>
            <pc:sldMk cId="1505597422" sldId="264"/>
            <ac:picMk id="8" creationId="{4EC47E45-9E07-5478-4A1D-D66819A23913}"/>
          </ac:picMkLst>
        </pc:picChg>
      </pc:sldChg>
      <pc:sldChg chg="addSp modSp mod">
        <pc:chgData name="Luisa Dickenmann" userId="0c0840b0-1ae7-42c8-98b5-b02d8f71a603" providerId="ADAL" clId="{14F8172B-23CC-43AF-8874-FD0289D90325}" dt="2026-01-22T17:37:20.486" v="4734" actId="1035"/>
        <pc:sldMkLst>
          <pc:docMk/>
          <pc:sldMk cId="1309389261" sldId="265"/>
        </pc:sldMkLst>
        <pc:spChg chg="mod">
          <ac:chgData name="Luisa Dickenmann" userId="0c0840b0-1ae7-42c8-98b5-b02d8f71a603" providerId="ADAL" clId="{14F8172B-23CC-43AF-8874-FD0289D90325}" dt="2026-01-22T17:37:18.906" v="4732" actId="1035"/>
          <ac:spMkLst>
            <pc:docMk/>
            <pc:sldMk cId="1309389261" sldId="265"/>
            <ac:spMk id="13" creationId="{57228138-E4A7-851D-FC56-2306BC16034C}"/>
          </ac:spMkLst>
        </pc:spChg>
        <pc:spChg chg="mod">
          <ac:chgData name="Luisa Dickenmann" userId="0c0840b0-1ae7-42c8-98b5-b02d8f71a603" providerId="ADAL" clId="{14F8172B-23CC-43AF-8874-FD0289D90325}" dt="2026-01-22T17:37:20.486" v="4734" actId="1035"/>
          <ac:spMkLst>
            <pc:docMk/>
            <pc:sldMk cId="1309389261" sldId="265"/>
            <ac:spMk id="15" creationId="{0923EC24-A6E5-C849-B975-9601C8597CF3}"/>
          </ac:spMkLst>
        </pc:spChg>
        <pc:grpChg chg="add mod">
          <ac:chgData name="Luisa Dickenmann" userId="0c0840b0-1ae7-42c8-98b5-b02d8f71a603" providerId="ADAL" clId="{14F8172B-23CC-43AF-8874-FD0289D90325}" dt="2026-01-22T17:37:12.841" v="4729" actId="1076"/>
          <ac:grpSpMkLst>
            <pc:docMk/>
            <pc:sldMk cId="1309389261" sldId="265"/>
            <ac:grpSpMk id="3" creationId="{FB6998CA-AA86-924F-05EE-17A5CA208306}"/>
          </ac:grpSpMkLst>
        </pc:grpChg>
        <pc:picChg chg="add mod">
          <ac:chgData name="Luisa Dickenmann" userId="0c0840b0-1ae7-42c8-98b5-b02d8f71a603" providerId="ADAL" clId="{14F8172B-23CC-43AF-8874-FD0289D90325}" dt="2026-01-22T15:00:03.239" v="1209"/>
          <ac:picMkLst>
            <pc:docMk/>
            <pc:sldMk cId="1309389261" sldId="265"/>
            <ac:picMk id="5" creationId="{2D2CC6DF-5B3C-EB76-C731-64BD8A77302C}"/>
          </ac:picMkLst>
        </pc:picChg>
        <pc:picChg chg="add mod">
          <ac:chgData name="Luisa Dickenmann" userId="0c0840b0-1ae7-42c8-98b5-b02d8f71a603" providerId="ADAL" clId="{14F8172B-23CC-43AF-8874-FD0289D90325}" dt="2026-01-22T17:36:55.764" v="4726" actId="14100"/>
          <ac:picMkLst>
            <pc:docMk/>
            <pc:sldMk cId="1309389261" sldId="265"/>
            <ac:picMk id="7" creationId="{314808B8-B563-0F8F-A26C-1996483674BC}"/>
          </ac:picMkLst>
        </pc:picChg>
        <pc:picChg chg="mod ord">
          <ac:chgData name="Luisa Dickenmann" userId="0c0840b0-1ae7-42c8-98b5-b02d8f71a603" providerId="ADAL" clId="{14F8172B-23CC-43AF-8874-FD0289D90325}" dt="2026-01-22T17:37:07.113" v="4728" actId="1076"/>
          <ac:picMkLst>
            <pc:docMk/>
            <pc:sldMk cId="1309389261" sldId="265"/>
            <ac:picMk id="11" creationId="{44A0C449-8F18-850D-9203-E214A67FEAD7}"/>
          </ac:picMkLst>
        </pc:picChg>
        <pc:cxnChg chg="mod">
          <ac:chgData name="Luisa Dickenmann" userId="0c0840b0-1ae7-42c8-98b5-b02d8f71a603" providerId="ADAL" clId="{14F8172B-23CC-43AF-8874-FD0289D90325}" dt="2026-01-22T15:00:33.022" v="1212" actId="164"/>
          <ac:cxnSpMkLst>
            <pc:docMk/>
            <pc:sldMk cId="1309389261" sldId="265"/>
            <ac:cxnSpMk id="12" creationId="{5982C0FB-D28F-93CA-4DE9-0A62C347B1DA}"/>
          </ac:cxnSpMkLst>
        </pc:cxnChg>
        <pc:cxnChg chg="mod">
          <ac:chgData name="Luisa Dickenmann" userId="0c0840b0-1ae7-42c8-98b5-b02d8f71a603" providerId="ADAL" clId="{14F8172B-23CC-43AF-8874-FD0289D90325}" dt="2026-01-22T15:00:33.022" v="1212" actId="164"/>
          <ac:cxnSpMkLst>
            <pc:docMk/>
            <pc:sldMk cId="1309389261" sldId="265"/>
            <ac:cxnSpMk id="14" creationId="{10EC720A-2AF0-9C6D-6E05-3934CC044EA9}"/>
          </ac:cxnSpMkLst>
        </pc:cxnChg>
      </pc:sldChg>
      <pc:sldChg chg="addSp delSp modSp del mod">
        <pc:chgData name="Luisa Dickenmann" userId="0c0840b0-1ae7-42c8-98b5-b02d8f71a603" providerId="ADAL" clId="{14F8172B-23CC-43AF-8874-FD0289D90325}" dt="2026-01-22T17:29:56.984" v="4384" actId="47"/>
        <pc:sldMkLst>
          <pc:docMk/>
          <pc:sldMk cId="522262804" sldId="266"/>
        </pc:sldMkLst>
        <pc:spChg chg="mod">
          <ac:chgData name="Luisa Dickenmann" userId="0c0840b0-1ae7-42c8-98b5-b02d8f71a603" providerId="ADAL" clId="{14F8172B-23CC-43AF-8874-FD0289D90325}" dt="2026-01-22T14:59:34.143" v="1198"/>
          <ac:spMkLst>
            <pc:docMk/>
            <pc:sldMk cId="522262804" sldId="266"/>
            <ac:spMk id="2" creationId="{88E45658-7DE4-99A0-DD6E-14745BC00932}"/>
          </ac:spMkLst>
        </pc:spChg>
        <pc:spChg chg="mod">
          <ac:chgData name="Luisa Dickenmann" userId="0c0840b0-1ae7-42c8-98b5-b02d8f71a603" providerId="ADAL" clId="{14F8172B-23CC-43AF-8874-FD0289D90325}" dt="2026-01-22T17:29:07.518" v="4368" actId="164"/>
          <ac:spMkLst>
            <pc:docMk/>
            <pc:sldMk cId="522262804" sldId="266"/>
            <ac:spMk id="5" creationId="{0B94D3B1-D2D1-C219-BFFD-F4DB6DC8B9BB}"/>
          </ac:spMkLst>
        </pc:spChg>
        <pc:spChg chg="del">
          <ac:chgData name="Luisa Dickenmann" userId="0c0840b0-1ae7-42c8-98b5-b02d8f71a603" providerId="ADAL" clId="{14F8172B-23CC-43AF-8874-FD0289D90325}" dt="2026-01-22T14:58:33.639" v="1191" actId="478"/>
          <ac:spMkLst>
            <pc:docMk/>
            <pc:sldMk cId="522262804" sldId="266"/>
            <ac:spMk id="6" creationId="{BC044F4B-72E6-AB1B-4698-07642C2B12A6}"/>
          </ac:spMkLst>
        </pc:spChg>
        <pc:spChg chg="mod">
          <ac:chgData name="Luisa Dickenmann" userId="0c0840b0-1ae7-42c8-98b5-b02d8f71a603" providerId="ADAL" clId="{14F8172B-23CC-43AF-8874-FD0289D90325}" dt="2026-01-22T17:29:07.518" v="4368" actId="164"/>
          <ac:spMkLst>
            <pc:docMk/>
            <pc:sldMk cId="522262804" sldId="266"/>
            <ac:spMk id="8" creationId="{47F509E7-DF81-6201-EAEF-76C19805D2B3}"/>
          </ac:spMkLst>
        </pc:spChg>
        <pc:spChg chg="mod">
          <ac:chgData name="Luisa Dickenmann" userId="0c0840b0-1ae7-42c8-98b5-b02d8f71a603" providerId="ADAL" clId="{14F8172B-23CC-43AF-8874-FD0289D90325}" dt="2026-01-22T17:29:07.518" v="4368" actId="164"/>
          <ac:spMkLst>
            <pc:docMk/>
            <pc:sldMk cId="522262804" sldId="266"/>
            <ac:spMk id="11" creationId="{925679F4-CF01-D594-4512-3725711039C9}"/>
          </ac:spMkLst>
        </pc:spChg>
        <pc:spChg chg="add del mod">
          <ac:chgData name="Luisa Dickenmann" userId="0c0840b0-1ae7-42c8-98b5-b02d8f71a603" providerId="ADAL" clId="{14F8172B-23CC-43AF-8874-FD0289D90325}" dt="2026-01-22T17:29:23.518" v="4373" actId="21"/>
          <ac:spMkLst>
            <pc:docMk/>
            <pc:sldMk cId="522262804" sldId="266"/>
            <ac:spMk id="13" creationId="{F31584F8-3454-A756-7F23-F6C038FCF8A1}"/>
          </ac:spMkLst>
        </pc:spChg>
        <pc:spChg chg="add mod">
          <ac:chgData name="Luisa Dickenmann" userId="0c0840b0-1ae7-42c8-98b5-b02d8f71a603" providerId="ADAL" clId="{14F8172B-23CC-43AF-8874-FD0289D90325}" dt="2026-01-22T17:29:25.446" v="4374" actId="21"/>
          <ac:spMkLst>
            <pc:docMk/>
            <pc:sldMk cId="522262804" sldId="266"/>
            <ac:spMk id="15" creationId="{E394CFA1-B077-FCEB-B51B-286941BFA459}"/>
          </ac:spMkLst>
        </pc:spChg>
        <pc:grpChg chg="add del mod">
          <ac:chgData name="Luisa Dickenmann" userId="0c0840b0-1ae7-42c8-98b5-b02d8f71a603" providerId="ADAL" clId="{14F8172B-23CC-43AF-8874-FD0289D90325}" dt="2026-01-22T17:29:25.446" v="4374" actId="21"/>
          <ac:grpSpMkLst>
            <pc:docMk/>
            <pc:sldMk cId="522262804" sldId="266"/>
            <ac:grpSpMk id="3" creationId="{BC6B040E-BCFF-6821-BCFB-5F23AEB16493}"/>
          </ac:grpSpMkLst>
        </pc:grpChg>
        <pc:picChg chg="add del mod">
          <ac:chgData name="Luisa Dickenmann" userId="0c0840b0-1ae7-42c8-98b5-b02d8f71a603" providerId="ADAL" clId="{14F8172B-23CC-43AF-8874-FD0289D90325}" dt="2026-01-22T17:29:25.446" v="4374" actId="21"/>
          <ac:picMkLst>
            <pc:docMk/>
            <pc:sldMk cId="522262804" sldId="266"/>
            <ac:picMk id="10" creationId="{8BA279B2-C990-BC1D-5784-CB13A3FEFDBE}"/>
          </ac:picMkLst>
        </pc:picChg>
        <pc:cxnChg chg="mod">
          <ac:chgData name="Luisa Dickenmann" userId="0c0840b0-1ae7-42c8-98b5-b02d8f71a603" providerId="ADAL" clId="{14F8172B-23CC-43AF-8874-FD0289D90325}" dt="2026-01-22T17:29:07.518" v="4368" actId="164"/>
          <ac:cxnSpMkLst>
            <pc:docMk/>
            <pc:sldMk cId="522262804" sldId="266"/>
            <ac:cxnSpMk id="4" creationId="{799FF156-1706-02AD-E8DE-8029EE35527A}"/>
          </ac:cxnSpMkLst>
        </pc:cxnChg>
        <pc:cxnChg chg="mod">
          <ac:chgData name="Luisa Dickenmann" userId="0c0840b0-1ae7-42c8-98b5-b02d8f71a603" providerId="ADAL" clId="{14F8172B-23CC-43AF-8874-FD0289D90325}" dt="2026-01-22T17:29:07.518" v="4368" actId="164"/>
          <ac:cxnSpMkLst>
            <pc:docMk/>
            <pc:sldMk cId="522262804" sldId="266"/>
            <ac:cxnSpMk id="7" creationId="{EF7AD5F4-45BE-97EA-56EB-EB3658392A22}"/>
          </ac:cxnSpMkLst>
        </pc:cxnChg>
        <pc:cxnChg chg="mod">
          <ac:chgData name="Luisa Dickenmann" userId="0c0840b0-1ae7-42c8-98b5-b02d8f71a603" providerId="ADAL" clId="{14F8172B-23CC-43AF-8874-FD0289D90325}" dt="2026-01-22T17:29:07.518" v="4368" actId="164"/>
          <ac:cxnSpMkLst>
            <pc:docMk/>
            <pc:sldMk cId="522262804" sldId="266"/>
            <ac:cxnSpMk id="9" creationId="{9856D891-6E77-53B9-A5ED-9F3C0CB4763A}"/>
          </ac:cxnSpMkLst>
        </pc:cxnChg>
      </pc:sldChg>
      <pc:sldChg chg="addSp delSp modSp del mod">
        <pc:chgData name="Luisa Dickenmann" userId="0c0840b0-1ae7-42c8-98b5-b02d8f71a603" providerId="ADAL" clId="{14F8172B-23CC-43AF-8874-FD0289D90325}" dt="2026-01-22T17:10:43.903" v="3638" actId="47"/>
        <pc:sldMkLst>
          <pc:docMk/>
          <pc:sldMk cId="71374995" sldId="267"/>
        </pc:sldMkLst>
        <pc:spChg chg="mod">
          <ac:chgData name="Luisa Dickenmann" userId="0c0840b0-1ae7-42c8-98b5-b02d8f71a603" providerId="ADAL" clId="{14F8172B-23CC-43AF-8874-FD0289D90325}" dt="2026-01-22T14:59:34.143" v="1198"/>
          <ac:spMkLst>
            <pc:docMk/>
            <pc:sldMk cId="71374995" sldId="267"/>
            <ac:spMk id="2" creationId="{3924B841-9362-0383-46CC-CFFBEFEFB90A}"/>
          </ac:spMkLst>
        </pc:spChg>
        <pc:spChg chg="add mod">
          <ac:chgData name="Luisa Dickenmann" userId="0c0840b0-1ae7-42c8-98b5-b02d8f71a603" providerId="ADAL" clId="{14F8172B-23CC-43AF-8874-FD0289D90325}" dt="2026-01-22T17:09:48.644" v="3536" actId="21"/>
          <ac:spMkLst>
            <pc:docMk/>
            <pc:sldMk cId="71374995" sldId="267"/>
            <ac:spMk id="4" creationId="{E2B1EEC8-779B-B98D-98A2-314593AED79D}"/>
          </ac:spMkLst>
        </pc:spChg>
        <pc:picChg chg="del">
          <ac:chgData name="Luisa Dickenmann" userId="0c0840b0-1ae7-42c8-98b5-b02d8f71a603" providerId="ADAL" clId="{14F8172B-23CC-43AF-8874-FD0289D90325}" dt="2026-01-22T17:09:48.644" v="3536" actId="21"/>
          <ac:picMkLst>
            <pc:docMk/>
            <pc:sldMk cId="71374995" sldId="267"/>
            <ac:picMk id="8" creationId="{A4EBBA57-7401-0BD7-B240-3C16D4D8B1E9}"/>
          </ac:picMkLst>
        </pc:picChg>
      </pc:sldChg>
      <pc:sldChg chg="addSp modSp mod">
        <pc:chgData name="Luisa Dickenmann" userId="0c0840b0-1ae7-42c8-98b5-b02d8f71a603" providerId="ADAL" clId="{14F8172B-23CC-43AF-8874-FD0289D90325}" dt="2026-01-22T17:33:33.628" v="4586" actId="1076"/>
        <pc:sldMkLst>
          <pc:docMk/>
          <pc:sldMk cId="1284769585" sldId="268"/>
        </pc:sldMkLst>
        <pc:spChg chg="mod">
          <ac:chgData name="Luisa Dickenmann" userId="0c0840b0-1ae7-42c8-98b5-b02d8f71a603" providerId="ADAL" clId="{14F8172B-23CC-43AF-8874-FD0289D90325}" dt="2026-01-22T17:32:11.216" v="4572" actId="27636"/>
          <ac:spMkLst>
            <pc:docMk/>
            <pc:sldMk cId="1284769585" sldId="268"/>
            <ac:spMk id="2" creationId="{26A2107B-1EA8-BA64-B10E-8A0B8E21FB4C}"/>
          </ac:spMkLst>
        </pc:spChg>
        <pc:spChg chg="add mod">
          <ac:chgData name="Luisa Dickenmann" userId="0c0840b0-1ae7-42c8-98b5-b02d8f71a603" providerId="ADAL" clId="{14F8172B-23CC-43AF-8874-FD0289D90325}" dt="2026-01-22T17:10:37.778" v="3637" actId="20577"/>
          <ac:spMkLst>
            <pc:docMk/>
            <pc:sldMk cId="1284769585" sldId="268"/>
            <ac:spMk id="3" creationId="{029BCD07-6D59-4E4E-98C5-29D03F26675C}"/>
          </ac:spMkLst>
        </pc:spChg>
        <pc:spChg chg="add mod">
          <ac:chgData name="Luisa Dickenmann" userId="0c0840b0-1ae7-42c8-98b5-b02d8f71a603" providerId="ADAL" clId="{14F8172B-23CC-43AF-8874-FD0289D90325}" dt="2026-01-22T17:33:33.628" v="4586" actId="1076"/>
          <ac:spMkLst>
            <pc:docMk/>
            <pc:sldMk cId="1284769585" sldId="268"/>
            <ac:spMk id="5" creationId="{0BBFFB62-EBD8-9DFB-16B6-F89E042FE6C6}"/>
          </ac:spMkLst>
        </pc:spChg>
        <pc:picChg chg="add mod">
          <ac:chgData name="Luisa Dickenmann" userId="0c0840b0-1ae7-42c8-98b5-b02d8f71a603" providerId="ADAL" clId="{14F8172B-23CC-43AF-8874-FD0289D90325}" dt="2026-01-22T17:09:54.839" v="3540" actId="1076"/>
          <ac:picMkLst>
            <pc:docMk/>
            <pc:sldMk cId="1284769585" sldId="268"/>
            <ac:picMk id="8" creationId="{A4EBBA57-7401-0BD7-B240-3C16D4D8B1E9}"/>
          </ac:picMkLst>
        </pc:picChg>
        <pc:picChg chg="mod">
          <ac:chgData name="Luisa Dickenmann" userId="0c0840b0-1ae7-42c8-98b5-b02d8f71a603" providerId="ADAL" clId="{14F8172B-23CC-43AF-8874-FD0289D90325}" dt="2026-01-22T17:09:56.941" v="3541" actId="14100"/>
          <ac:picMkLst>
            <pc:docMk/>
            <pc:sldMk cId="1284769585" sldId="268"/>
            <ac:picMk id="18" creationId="{46EE900A-3FC4-6135-E0EC-34BB7B492793}"/>
          </ac:picMkLst>
        </pc:picChg>
      </pc:sldChg>
      <pc:sldChg chg="addSp delSp modSp del mod">
        <pc:chgData name="Luisa Dickenmann" userId="0c0840b0-1ae7-42c8-98b5-b02d8f71a603" providerId="ADAL" clId="{14F8172B-23CC-43AF-8874-FD0289D90325}" dt="2026-01-22T16:49:38.609" v="3081" actId="47"/>
        <pc:sldMkLst>
          <pc:docMk/>
          <pc:sldMk cId="1264928361" sldId="269"/>
        </pc:sldMkLst>
        <pc:spChg chg="add mod">
          <ac:chgData name="Luisa Dickenmann" userId="0c0840b0-1ae7-42c8-98b5-b02d8f71a603" providerId="ADAL" clId="{14F8172B-23CC-43AF-8874-FD0289D90325}" dt="2026-01-22T16:49:16.001" v="3067" actId="21"/>
          <ac:spMkLst>
            <pc:docMk/>
            <pc:sldMk cId="1264928361" sldId="269"/>
            <ac:spMk id="3" creationId="{322AF1E1-8851-87D5-B40E-AD0FA238D907}"/>
          </ac:spMkLst>
        </pc:spChg>
        <pc:picChg chg="del">
          <ac:chgData name="Luisa Dickenmann" userId="0c0840b0-1ae7-42c8-98b5-b02d8f71a603" providerId="ADAL" clId="{14F8172B-23CC-43AF-8874-FD0289D90325}" dt="2026-01-22T16:49:16.001" v="3067" actId="21"/>
          <ac:picMkLst>
            <pc:docMk/>
            <pc:sldMk cId="1264928361" sldId="269"/>
            <ac:picMk id="7" creationId="{DCFA758F-D810-5393-BA80-278AA366BAC3}"/>
          </ac:picMkLst>
        </pc:picChg>
      </pc:sldChg>
      <pc:sldChg chg="addSp modSp mod">
        <pc:chgData name="Luisa Dickenmann" userId="0c0840b0-1ae7-42c8-98b5-b02d8f71a603" providerId="ADAL" clId="{14F8172B-23CC-43AF-8874-FD0289D90325}" dt="2026-01-22T17:11:12.173" v="3714" actId="1076"/>
        <pc:sldMkLst>
          <pc:docMk/>
          <pc:sldMk cId="2413059109" sldId="270"/>
        </pc:sldMkLst>
        <pc:spChg chg="add mod">
          <ac:chgData name="Luisa Dickenmann" userId="0c0840b0-1ae7-42c8-98b5-b02d8f71a603" providerId="ADAL" clId="{14F8172B-23CC-43AF-8874-FD0289D90325}" dt="2026-01-22T17:11:12.173" v="3714" actId="1076"/>
          <ac:spMkLst>
            <pc:docMk/>
            <pc:sldMk cId="2413059109" sldId="270"/>
            <ac:spMk id="2" creationId="{06C1E225-5A94-D6D5-C717-CDD3E0F12F10}"/>
          </ac:spMkLst>
        </pc:spChg>
      </pc:sldChg>
      <pc:sldChg chg="addSp modSp mod">
        <pc:chgData name="Luisa Dickenmann" userId="0c0840b0-1ae7-42c8-98b5-b02d8f71a603" providerId="ADAL" clId="{14F8172B-23CC-43AF-8874-FD0289D90325}" dt="2026-01-22T17:33:42.043" v="4589" actId="20577"/>
        <pc:sldMkLst>
          <pc:docMk/>
          <pc:sldMk cId="985959284" sldId="271"/>
        </pc:sldMkLst>
        <pc:spChg chg="mod">
          <ac:chgData name="Luisa Dickenmann" userId="0c0840b0-1ae7-42c8-98b5-b02d8f71a603" providerId="ADAL" clId="{14F8172B-23CC-43AF-8874-FD0289D90325}" dt="2026-01-22T17:33:42.043" v="4589" actId="20577"/>
          <ac:spMkLst>
            <pc:docMk/>
            <pc:sldMk cId="985959284" sldId="271"/>
            <ac:spMk id="2" creationId="{168C75FB-2C6E-BD4A-0495-ABAEC6CE37D7}"/>
          </ac:spMkLst>
        </pc:spChg>
        <pc:spChg chg="add mod">
          <ac:chgData name="Luisa Dickenmann" userId="0c0840b0-1ae7-42c8-98b5-b02d8f71a603" providerId="ADAL" clId="{14F8172B-23CC-43AF-8874-FD0289D90325}" dt="2026-01-22T17:33:40.046" v="4588" actId="1076"/>
          <ac:spMkLst>
            <pc:docMk/>
            <pc:sldMk cId="985959284" sldId="271"/>
            <ac:spMk id="3" creationId="{0A4C754B-9866-EBAE-BF6C-D508E35DEF18}"/>
          </ac:spMkLst>
        </pc:spChg>
        <pc:picChg chg="mod">
          <ac:chgData name="Luisa Dickenmann" userId="0c0840b0-1ae7-42c8-98b5-b02d8f71a603" providerId="ADAL" clId="{14F8172B-23CC-43AF-8874-FD0289D90325}" dt="2026-01-22T16:49:54.411" v="3085" actId="14100"/>
          <ac:picMkLst>
            <pc:docMk/>
            <pc:sldMk cId="985959284" sldId="271"/>
            <ac:picMk id="5" creationId="{6226C969-854B-D7FD-DFE0-FB7D108928AD}"/>
          </ac:picMkLst>
        </pc:picChg>
        <pc:picChg chg="add mod modCrop">
          <ac:chgData name="Luisa Dickenmann" userId="0c0840b0-1ae7-42c8-98b5-b02d8f71a603" providerId="ADAL" clId="{14F8172B-23CC-43AF-8874-FD0289D90325}" dt="2026-01-22T16:49:51.668" v="3084" actId="14100"/>
          <ac:picMkLst>
            <pc:docMk/>
            <pc:sldMk cId="985959284" sldId="271"/>
            <ac:picMk id="7" creationId="{DCFA758F-D810-5393-BA80-278AA366BAC3}"/>
          </ac:picMkLst>
        </pc:picChg>
      </pc:sldChg>
      <pc:sldChg chg="addSp delSp modSp mod modNotesTx">
        <pc:chgData name="Luisa Dickenmann" userId="0c0840b0-1ae7-42c8-98b5-b02d8f71a603" providerId="ADAL" clId="{14F8172B-23CC-43AF-8874-FD0289D90325}" dt="2026-01-22T17:23:13.468" v="4017" actId="1035"/>
        <pc:sldMkLst>
          <pc:docMk/>
          <pc:sldMk cId="4087577250" sldId="272"/>
        </pc:sldMkLst>
        <pc:spChg chg="add mod">
          <ac:chgData name="Luisa Dickenmann" userId="0c0840b0-1ae7-42c8-98b5-b02d8f71a603" providerId="ADAL" clId="{14F8172B-23CC-43AF-8874-FD0289D90325}" dt="2026-01-20T09:07:22.255" v="178" actId="1076"/>
          <ac:spMkLst>
            <pc:docMk/>
            <pc:sldMk cId="4087577250" sldId="272"/>
            <ac:spMk id="15" creationId="{0410B80A-483E-9758-D0BC-2A3FAA118722}"/>
          </ac:spMkLst>
        </pc:spChg>
        <pc:spChg chg="add mod">
          <ac:chgData name="Luisa Dickenmann" userId="0c0840b0-1ae7-42c8-98b5-b02d8f71a603" providerId="ADAL" clId="{14F8172B-23CC-43AF-8874-FD0289D90325}" dt="2026-01-22T17:22:58.397" v="4015" actId="1076"/>
          <ac:spMkLst>
            <pc:docMk/>
            <pc:sldMk cId="4087577250" sldId="272"/>
            <ac:spMk id="18" creationId="{97488902-17AD-D171-F8E5-8C3427542C2A}"/>
          </ac:spMkLst>
        </pc:spChg>
        <pc:picChg chg="add mod">
          <ac:chgData name="Luisa Dickenmann" userId="0c0840b0-1ae7-42c8-98b5-b02d8f71a603" providerId="ADAL" clId="{14F8172B-23CC-43AF-8874-FD0289D90325}" dt="2026-01-22T17:23:13.468" v="4017" actId="1035"/>
          <ac:picMkLst>
            <pc:docMk/>
            <pc:sldMk cId="4087577250" sldId="272"/>
            <ac:picMk id="14" creationId="{E7EA355A-0AE0-3FC7-425D-CC8AF30BA613}"/>
          </ac:picMkLst>
        </pc:picChg>
        <pc:picChg chg="add mod">
          <ac:chgData name="Luisa Dickenmann" userId="0c0840b0-1ae7-42c8-98b5-b02d8f71a603" providerId="ADAL" clId="{14F8172B-23CC-43AF-8874-FD0289D90325}" dt="2026-01-22T17:22:27.519" v="3954" actId="1076"/>
          <ac:picMkLst>
            <pc:docMk/>
            <pc:sldMk cId="4087577250" sldId="272"/>
            <ac:picMk id="17" creationId="{27B4875D-339B-A906-BA35-85017E1C15E7}"/>
          </ac:picMkLst>
        </pc:picChg>
      </pc:sldChg>
      <pc:sldChg chg="addSp delSp modSp del mod">
        <pc:chgData name="Luisa Dickenmann" userId="0c0840b0-1ae7-42c8-98b5-b02d8f71a603" providerId="ADAL" clId="{14F8172B-23CC-43AF-8874-FD0289D90325}" dt="2026-01-22T15:03:51.730" v="1261" actId="47"/>
        <pc:sldMkLst>
          <pc:docMk/>
          <pc:sldMk cId="3321713989" sldId="275"/>
        </pc:sldMkLst>
        <pc:spChg chg="add mod">
          <ac:chgData name="Luisa Dickenmann" userId="0c0840b0-1ae7-42c8-98b5-b02d8f71a603" providerId="ADAL" clId="{14F8172B-23CC-43AF-8874-FD0289D90325}" dt="2026-01-22T15:03:18.552" v="1250" actId="21"/>
          <ac:spMkLst>
            <pc:docMk/>
            <pc:sldMk cId="3321713989" sldId="275"/>
            <ac:spMk id="4" creationId="{D04ABA34-D59D-6C07-782A-369F08EDCAC9}"/>
          </ac:spMkLst>
        </pc:spChg>
        <pc:picChg chg="del">
          <ac:chgData name="Luisa Dickenmann" userId="0c0840b0-1ae7-42c8-98b5-b02d8f71a603" providerId="ADAL" clId="{14F8172B-23CC-43AF-8874-FD0289D90325}" dt="2026-01-22T15:03:18.552" v="1250" actId="21"/>
          <ac:picMkLst>
            <pc:docMk/>
            <pc:sldMk cId="3321713989" sldId="275"/>
            <ac:picMk id="9" creationId="{E9D7C26D-A23C-D424-F674-5FE3142C3DDD}"/>
          </ac:picMkLst>
        </pc:picChg>
      </pc:sldChg>
      <pc:sldChg chg="addSp modSp mod">
        <pc:chgData name="Luisa Dickenmann" userId="0c0840b0-1ae7-42c8-98b5-b02d8f71a603" providerId="ADAL" clId="{14F8172B-23CC-43AF-8874-FD0289D90325}" dt="2026-01-22T15:02:25.366" v="1235" actId="167"/>
        <pc:sldMkLst>
          <pc:docMk/>
          <pc:sldMk cId="4221340399" sldId="276"/>
        </pc:sldMkLst>
        <pc:spChg chg="mod">
          <ac:chgData name="Luisa Dickenmann" userId="0c0840b0-1ae7-42c8-98b5-b02d8f71a603" providerId="ADAL" clId="{14F8172B-23CC-43AF-8874-FD0289D90325}" dt="2026-01-22T14:59:34.143" v="1198"/>
          <ac:spMkLst>
            <pc:docMk/>
            <pc:sldMk cId="4221340399" sldId="276"/>
            <ac:spMk id="2" creationId="{331E21EA-EC58-E43B-46B6-72D5584F9856}"/>
          </ac:spMkLst>
        </pc:spChg>
        <pc:spChg chg="mod">
          <ac:chgData name="Luisa Dickenmann" userId="0c0840b0-1ae7-42c8-98b5-b02d8f71a603" providerId="ADAL" clId="{14F8172B-23CC-43AF-8874-FD0289D90325}" dt="2026-01-22T15:01:58.665" v="1227" actId="164"/>
          <ac:spMkLst>
            <pc:docMk/>
            <pc:sldMk cId="4221340399" sldId="276"/>
            <ac:spMk id="11" creationId="{3E6EA98B-C626-6AC0-4F03-A613577D5935}"/>
          </ac:spMkLst>
        </pc:spChg>
        <pc:spChg chg="mod">
          <ac:chgData name="Luisa Dickenmann" userId="0c0840b0-1ae7-42c8-98b5-b02d8f71a603" providerId="ADAL" clId="{14F8172B-23CC-43AF-8874-FD0289D90325}" dt="2026-01-22T15:01:58.665" v="1227" actId="164"/>
          <ac:spMkLst>
            <pc:docMk/>
            <pc:sldMk cId="4221340399" sldId="276"/>
            <ac:spMk id="14" creationId="{392A4E8F-20B8-D1CF-298E-3001E437C6C5}"/>
          </ac:spMkLst>
        </pc:spChg>
        <pc:grpChg chg="add mod">
          <ac:chgData name="Luisa Dickenmann" userId="0c0840b0-1ae7-42c8-98b5-b02d8f71a603" providerId="ADAL" clId="{14F8172B-23CC-43AF-8874-FD0289D90325}" dt="2026-01-22T15:02:08.927" v="1228" actId="14100"/>
          <ac:grpSpMkLst>
            <pc:docMk/>
            <pc:sldMk cId="4221340399" sldId="276"/>
            <ac:grpSpMk id="3" creationId="{43DEC730-C3A9-AA2C-7020-4417E4587358}"/>
          </ac:grpSpMkLst>
        </pc:grpChg>
        <pc:picChg chg="add mod ord">
          <ac:chgData name="Luisa Dickenmann" userId="0c0840b0-1ae7-42c8-98b5-b02d8f71a603" providerId="ADAL" clId="{14F8172B-23CC-43AF-8874-FD0289D90325}" dt="2026-01-22T15:02:25.366" v="1235" actId="167"/>
          <ac:picMkLst>
            <pc:docMk/>
            <pc:sldMk cId="4221340399" sldId="276"/>
            <ac:picMk id="4" creationId="{270947E2-94D3-B544-4587-E9882F4D2BAA}"/>
          </ac:picMkLst>
        </pc:picChg>
        <pc:picChg chg="mod">
          <ac:chgData name="Luisa Dickenmann" userId="0c0840b0-1ae7-42c8-98b5-b02d8f71a603" providerId="ADAL" clId="{14F8172B-23CC-43AF-8874-FD0289D90325}" dt="2026-01-22T15:02:08.927" v="1228" actId="14100"/>
          <ac:picMkLst>
            <pc:docMk/>
            <pc:sldMk cId="4221340399" sldId="276"/>
            <ac:picMk id="9" creationId="{FA0D3437-97B6-1053-8FD3-9E66A7F8235A}"/>
          </ac:picMkLst>
        </pc:picChg>
        <pc:cxnChg chg="mod">
          <ac:chgData name="Luisa Dickenmann" userId="0c0840b0-1ae7-42c8-98b5-b02d8f71a603" providerId="ADAL" clId="{14F8172B-23CC-43AF-8874-FD0289D90325}" dt="2026-01-22T15:01:58.665" v="1227" actId="164"/>
          <ac:cxnSpMkLst>
            <pc:docMk/>
            <pc:sldMk cId="4221340399" sldId="276"/>
            <ac:cxnSpMk id="10" creationId="{21E77FB2-79EE-9075-C06A-8515F77F5B87}"/>
          </ac:cxnSpMkLst>
        </pc:cxnChg>
        <pc:cxnChg chg="mod">
          <ac:chgData name="Luisa Dickenmann" userId="0c0840b0-1ae7-42c8-98b5-b02d8f71a603" providerId="ADAL" clId="{14F8172B-23CC-43AF-8874-FD0289D90325}" dt="2026-01-22T15:01:58.665" v="1227" actId="164"/>
          <ac:cxnSpMkLst>
            <pc:docMk/>
            <pc:sldMk cId="4221340399" sldId="276"/>
            <ac:cxnSpMk id="13" creationId="{87C6D792-97FC-FD07-3960-989C62EBBECF}"/>
          </ac:cxnSpMkLst>
        </pc:cxnChg>
      </pc:sldChg>
      <pc:sldChg chg="addSp delSp modSp del mod">
        <pc:chgData name="Luisa Dickenmann" userId="0c0840b0-1ae7-42c8-98b5-b02d8f71a603" providerId="ADAL" clId="{14F8172B-23CC-43AF-8874-FD0289D90325}" dt="2026-01-22T15:01:36.837" v="1226" actId="47"/>
        <pc:sldMkLst>
          <pc:docMk/>
          <pc:sldMk cId="2763315938" sldId="277"/>
        </pc:sldMkLst>
        <pc:spChg chg="add mod">
          <ac:chgData name="Luisa Dickenmann" userId="0c0840b0-1ae7-42c8-98b5-b02d8f71a603" providerId="ADAL" clId="{14F8172B-23CC-43AF-8874-FD0289D90325}" dt="2026-01-22T14:59:50.647" v="1199" actId="21"/>
          <ac:spMkLst>
            <pc:docMk/>
            <pc:sldMk cId="2763315938" sldId="277"/>
            <ac:spMk id="4" creationId="{DC213C8B-55E6-1E05-82DB-F03A2C691FAF}"/>
          </ac:spMkLst>
        </pc:spChg>
        <pc:picChg chg="del">
          <ac:chgData name="Luisa Dickenmann" userId="0c0840b0-1ae7-42c8-98b5-b02d8f71a603" providerId="ADAL" clId="{14F8172B-23CC-43AF-8874-FD0289D90325}" dt="2026-01-22T14:59:50.647" v="1199" actId="21"/>
          <ac:picMkLst>
            <pc:docMk/>
            <pc:sldMk cId="2763315938" sldId="277"/>
            <ac:picMk id="5" creationId="{2D2CC6DF-5B3C-EB76-C731-64BD8A77302C}"/>
          </ac:picMkLst>
        </pc:picChg>
      </pc:sldChg>
      <pc:sldChg chg="addSp modSp mod">
        <pc:chgData name="Luisa Dickenmann" userId="0c0840b0-1ae7-42c8-98b5-b02d8f71a603" providerId="ADAL" clId="{14F8172B-23CC-43AF-8874-FD0289D90325}" dt="2026-01-22T15:04:27.002" v="1267" actId="167"/>
        <pc:sldMkLst>
          <pc:docMk/>
          <pc:sldMk cId="1459603130" sldId="278"/>
        </pc:sldMkLst>
        <pc:spChg chg="mod">
          <ac:chgData name="Luisa Dickenmann" userId="0c0840b0-1ae7-42c8-98b5-b02d8f71a603" providerId="ADAL" clId="{14F8172B-23CC-43AF-8874-FD0289D90325}" dt="2026-01-22T14:59:34.143" v="1198"/>
          <ac:spMkLst>
            <pc:docMk/>
            <pc:sldMk cId="1459603130" sldId="278"/>
            <ac:spMk id="2" creationId="{54C10286-6041-399A-065F-9CA72ED989EA}"/>
          </ac:spMkLst>
        </pc:spChg>
        <pc:picChg chg="add mod ord">
          <ac:chgData name="Luisa Dickenmann" userId="0c0840b0-1ae7-42c8-98b5-b02d8f71a603" providerId="ADAL" clId="{14F8172B-23CC-43AF-8874-FD0289D90325}" dt="2026-01-22T15:04:27.002" v="1267" actId="167"/>
          <ac:picMkLst>
            <pc:docMk/>
            <pc:sldMk cId="1459603130" sldId="278"/>
            <ac:picMk id="8" creationId="{4EC47E45-9E07-5478-4A1D-D66819A23913}"/>
          </ac:picMkLst>
        </pc:picChg>
        <pc:picChg chg="mod">
          <ac:chgData name="Luisa Dickenmann" userId="0c0840b0-1ae7-42c8-98b5-b02d8f71a603" providerId="ADAL" clId="{14F8172B-23CC-43AF-8874-FD0289D90325}" dt="2026-01-22T15:04:19.158" v="1262" actId="14100"/>
          <ac:picMkLst>
            <pc:docMk/>
            <pc:sldMk cId="1459603130" sldId="278"/>
            <ac:picMk id="9" creationId="{463E4468-FDCA-104C-62BA-3B778918FA92}"/>
          </ac:picMkLst>
        </pc:picChg>
      </pc:sldChg>
      <pc:sldChg chg="del">
        <pc:chgData name="Luisa Dickenmann" userId="0c0840b0-1ae7-42c8-98b5-b02d8f71a603" providerId="ADAL" clId="{14F8172B-23CC-43AF-8874-FD0289D90325}" dt="2026-01-21T14:56:31.415" v="514" actId="47"/>
        <pc:sldMkLst>
          <pc:docMk/>
          <pc:sldMk cId="200535796" sldId="279"/>
        </pc:sldMkLst>
      </pc:sldChg>
      <pc:sldChg chg="del">
        <pc:chgData name="Luisa Dickenmann" userId="0c0840b0-1ae7-42c8-98b5-b02d8f71a603" providerId="ADAL" clId="{14F8172B-23CC-43AF-8874-FD0289D90325}" dt="2026-01-21T14:56:28.537" v="513" actId="47"/>
        <pc:sldMkLst>
          <pc:docMk/>
          <pc:sldMk cId="2235722807" sldId="280"/>
        </pc:sldMkLst>
      </pc:sldChg>
      <pc:sldChg chg="addSp delSp modSp mod ord modNotesTx">
        <pc:chgData name="Luisa Dickenmann" userId="0c0840b0-1ae7-42c8-98b5-b02d8f71a603" providerId="ADAL" clId="{14F8172B-23CC-43AF-8874-FD0289D90325}" dt="2026-01-22T17:42:16.735" v="4796" actId="113"/>
        <pc:sldMkLst>
          <pc:docMk/>
          <pc:sldMk cId="1520243702" sldId="281"/>
        </pc:sldMkLst>
        <pc:spChg chg="add del mod">
          <ac:chgData name="Luisa Dickenmann" userId="0c0840b0-1ae7-42c8-98b5-b02d8f71a603" providerId="ADAL" clId="{14F8172B-23CC-43AF-8874-FD0289D90325}" dt="2026-01-22T17:41:35.888" v="4791"/>
          <ac:spMkLst>
            <pc:docMk/>
            <pc:sldMk cId="1520243702" sldId="281"/>
            <ac:spMk id="3" creationId="{6814ADFB-77C1-EC20-D994-396C4DF1EAA7}"/>
          </ac:spMkLst>
        </pc:spChg>
        <pc:spChg chg="mod">
          <ac:chgData name="Luisa Dickenmann" userId="0c0840b0-1ae7-42c8-98b5-b02d8f71a603" providerId="ADAL" clId="{14F8172B-23CC-43AF-8874-FD0289D90325}" dt="2026-01-22T17:42:16.735" v="4796" actId="113"/>
          <ac:spMkLst>
            <pc:docMk/>
            <pc:sldMk cId="1520243702" sldId="281"/>
            <ac:spMk id="8" creationId="{773C7F82-E832-0C7D-BDE0-799839FE8646}"/>
          </ac:spMkLst>
        </pc:spChg>
        <pc:spChg chg="del mod">
          <ac:chgData name="Luisa Dickenmann" userId="0c0840b0-1ae7-42c8-98b5-b02d8f71a603" providerId="ADAL" clId="{14F8172B-23CC-43AF-8874-FD0289D90325}" dt="2026-01-22T17:42:08.964" v="4795" actId="478"/>
          <ac:spMkLst>
            <pc:docMk/>
            <pc:sldMk cId="1520243702" sldId="281"/>
            <ac:spMk id="45" creationId="{BBE91596-867D-B142-F93D-2DF48B8D6254}"/>
          </ac:spMkLst>
        </pc:spChg>
      </pc:sldChg>
      <pc:sldChg chg="mod modShow">
        <pc:chgData name="Luisa Dickenmann" userId="0c0840b0-1ae7-42c8-98b5-b02d8f71a603" providerId="ADAL" clId="{14F8172B-23CC-43AF-8874-FD0289D90325}" dt="2026-01-22T17:39:51.197" v="4782" actId="729"/>
        <pc:sldMkLst>
          <pc:docMk/>
          <pc:sldMk cId="232684958" sldId="282"/>
        </pc:sldMkLst>
      </pc:sldChg>
      <pc:sldChg chg="modSp mod modShow">
        <pc:chgData name="Luisa Dickenmann" userId="0c0840b0-1ae7-42c8-98b5-b02d8f71a603" providerId="ADAL" clId="{14F8172B-23CC-43AF-8874-FD0289D90325}" dt="2026-01-22T17:39:51.197" v="4782" actId="729"/>
        <pc:sldMkLst>
          <pc:docMk/>
          <pc:sldMk cId="4142346926" sldId="283"/>
        </pc:sldMkLst>
        <pc:spChg chg="mod">
          <ac:chgData name="Luisa Dickenmann" userId="0c0840b0-1ae7-42c8-98b5-b02d8f71a603" providerId="ADAL" clId="{14F8172B-23CC-43AF-8874-FD0289D90325}" dt="2026-01-22T14:59:34.143" v="1198"/>
          <ac:spMkLst>
            <pc:docMk/>
            <pc:sldMk cId="4142346926" sldId="283"/>
            <ac:spMk id="4" creationId="{478994BB-FF3F-9B64-8EE7-6BC8F9927B16}"/>
          </ac:spMkLst>
        </pc:spChg>
      </pc:sldChg>
      <pc:sldChg chg="addSp delSp modSp mod modNotesTx">
        <pc:chgData name="Luisa Dickenmann" userId="0c0840b0-1ae7-42c8-98b5-b02d8f71a603" providerId="ADAL" clId="{14F8172B-23CC-43AF-8874-FD0289D90325}" dt="2026-01-22T17:33:50.258" v="4595" actId="20577"/>
        <pc:sldMkLst>
          <pc:docMk/>
          <pc:sldMk cId="1156399153" sldId="285"/>
        </pc:sldMkLst>
        <pc:spChg chg="mod">
          <ac:chgData name="Luisa Dickenmann" userId="0c0840b0-1ae7-42c8-98b5-b02d8f71a603" providerId="ADAL" clId="{14F8172B-23CC-43AF-8874-FD0289D90325}" dt="2026-01-22T17:33:50.258" v="4595" actId="20577"/>
          <ac:spMkLst>
            <pc:docMk/>
            <pc:sldMk cId="1156399153" sldId="285"/>
            <ac:spMk id="2" creationId="{00CF54C3-63C1-3F02-8A60-6328BB58EECF}"/>
          </ac:spMkLst>
        </pc:spChg>
        <pc:spChg chg="del">
          <ac:chgData name="Luisa Dickenmann" userId="0c0840b0-1ae7-42c8-98b5-b02d8f71a603" providerId="ADAL" clId="{14F8172B-23CC-43AF-8874-FD0289D90325}" dt="2026-01-22T17:03:25.376" v="3087" actId="931"/>
          <ac:spMkLst>
            <pc:docMk/>
            <pc:sldMk cId="1156399153" sldId="285"/>
            <ac:spMk id="3" creationId="{8F0518EC-B1B3-C3A8-B6A5-FCDA5A152EB4}"/>
          </ac:spMkLst>
        </pc:spChg>
        <pc:spChg chg="add del mod">
          <ac:chgData name="Luisa Dickenmann" userId="0c0840b0-1ae7-42c8-98b5-b02d8f71a603" providerId="ADAL" clId="{14F8172B-23CC-43AF-8874-FD0289D90325}" dt="2026-01-22T16:52:17.891" v="3086" actId="478"/>
          <ac:spMkLst>
            <pc:docMk/>
            <pc:sldMk cId="1156399153" sldId="285"/>
            <ac:spMk id="4" creationId="{3BFC2FD7-9A53-FDFB-26B4-079819342E94}"/>
          </ac:spMkLst>
        </pc:spChg>
        <pc:picChg chg="add mod">
          <ac:chgData name="Luisa Dickenmann" userId="0c0840b0-1ae7-42c8-98b5-b02d8f71a603" providerId="ADAL" clId="{14F8172B-23CC-43AF-8874-FD0289D90325}" dt="2026-01-22T17:04:00.907" v="3102" actId="1076"/>
          <ac:picMkLst>
            <pc:docMk/>
            <pc:sldMk cId="1156399153" sldId="285"/>
            <ac:picMk id="6" creationId="{4DCF133B-D54A-D0EF-A075-996FED06B16C}"/>
          </ac:picMkLst>
        </pc:picChg>
      </pc:sldChg>
      <pc:sldChg chg="addSp delSp modSp mod setBg">
        <pc:chgData name="Luisa Dickenmann" userId="0c0840b0-1ae7-42c8-98b5-b02d8f71a603" providerId="ADAL" clId="{14F8172B-23CC-43AF-8874-FD0289D90325}" dt="2026-01-22T17:38:52.584" v="4781" actId="207"/>
        <pc:sldMkLst>
          <pc:docMk/>
          <pc:sldMk cId="3635244816" sldId="286"/>
        </pc:sldMkLst>
        <pc:spChg chg="mod">
          <ac:chgData name="Luisa Dickenmann" userId="0c0840b0-1ae7-42c8-98b5-b02d8f71a603" providerId="ADAL" clId="{14F8172B-23CC-43AF-8874-FD0289D90325}" dt="2026-01-20T14:50:05.658" v="506" actId="1076"/>
          <ac:spMkLst>
            <pc:docMk/>
            <pc:sldMk cId="3635244816" sldId="286"/>
            <ac:spMk id="2" creationId="{7C06FE14-95D7-2C34-3B1C-7E62C27D5BD5}"/>
          </ac:spMkLst>
        </pc:spChg>
        <pc:spChg chg="add mod">
          <ac:chgData name="Luisa Dickenmann" userId="0c0840b0-1ae7-42c8-98b5-b02d8f71a603" providerId="ADAL" clId="{14F8172B-23CC-43AF-8874-FD0289D90325}" dt="2026-01-22T17:38:47.683" v="4780" actId="207"/>
          <ac:spMkLst>
            <pc:docMk/>
            <pc:sldMk cId="3635244816" sldId="286"/>
            <ac:spMk id="6" creationId="{49504AB0-38D7-F918-1E63-EF1E6E50050D}"/>
          </ac:spMkLst>
        </pc:spChg>
        <pc:spChg chg="add mod">
          <ac:chgData name="Luisa Dickenmann" userId="0c0840b0-1ae7-42c8-98b5-b02d8f71a603" providerId="ADAL" clId="{14F8172B-23CC-43AF-8874-FD0289D90325}" dt="2026-01-22T17:38:52.584" v="4781" actId="207"/>
          <ac:spMkLst>
            <pc:docMk/>
            <pc:sldMk cId="3635244816" sldId="286"/>
            <ac:spMk id="7" creationId="{CD5FA463-783E-EE0D-AFD2-CAB87700E1FF}"/>
          </ac:spMkLst>
        </pc:spChg>
        <pc:picChg chg="add mod">
          <ac:chgData name="Luisa Dickenmann" userId="0c0840b0-1ae7-42c8-98b5-b02d8f71a603" providerId="ADAL" clId="{14F8172B-23CC-43AF-8874-FD0289D90325}" dt="2026-01-20T14:50:23.208" v="512" actId="14100"/>
          <ac:picMkLst>
            <pc:docMk/>
            <pc:sldMk cId="3635244816" sldId="286"/>
            <ac:picMk id="5" creationId="{3F139967-5735-58E9-4965-3181F2DABA56}"/>
          </ac:picMkLst>
        </pc:picChg>
      </pc:sldChg>
      <pc:sldChg chg="addSp delSp modSp mod">
        <pc:chgData name="Luisa Dickenmann" userId="0c0840b0-1ae7-42c8-98b5-b02d8f71a603" providerId="ADAL" clId="{14F8172B-23CC-43AF-8874-FD0289D90325}" dt="2026-01-22T17:55:14.182" v="4856" actId="207"/>
        <pc:sldMkLst>
          <pc:docMk/>
          <pc:sldMk cId="4162262758" sldId="287"/>
        </pc:sldMkLst>
        <pc:spChg chg="mod">
          <ac:chgData name="Luisa Dickenmann" userId="0c0840b0-1ae7-42c8-98b5-b02d8f71a603" providerId="ADAL" clId="{14F8172B-23CC-43AF-8874-FD0289D90325}" dt="2026-01-22T17:54:42.641" v="4832" actId="1076"/>
          <ac:spMkLst>
            <pc:docMk/>
            <pc:sldMk cId="4162262758" sldId="287"/>
            <ac:spMk id="2" creationId="{8FEE9FEA-9B3E-6A9F-C090-44E2DA4F43D8}"/>
          </ac:spMkLst>
        </pc:spChg>
        <pc:spChg chg="del">
          <ac:chgData name="Luisa Dickenmann" userId="0c0840b0-1ae7-42c8-98b5-b02d8f71a603" providerId="ADAL" clId="{14F8172B-23CC-43AF-8874-FD0289D90325}" dt="2026-01-22T17:54:33.872" v="4829" actId="931"/>
          <ac:spMkLst>
            <pc:docMk/>
            <pc:sldMk cId="4162262758" sldId="287"/>
            <ac:spMk id="3" creationId="{3877EDF9-8919-0183-EBBC-47FDE664CADB}"/>
          </ac:spMkLst>
        </pc:spChg>
        <pc:spChg chg="add del mod">
          <ac:chgData name="Luisa Dickenmann" userId="0c0840b0-1ae7-42c8-98b5-b02d8f71a603" providerId="ADAL" clId="{14F8172B-23CC-43AF-8874-FD0289D90325}" dt="2026-01-22T17:54:22.790" v="4827" actId="478"/>
          <ac:spMkLst>
            <pc:docMk/>
            <pc:sldMk cId="4162262758" sldId="287"/>
            <ac:spMk id="4" creationId="{18F5A9CA-18EA-C484-DEE1-B0BB59523A70}"/>
          </ac:spMkLst>
        </pc:spChg>
        <pc:spChg chg="add mod">
          <ac:chgData name="Luisa Dickenmann" userId="0c0840b0-1ae7-42c8-98b5-b02d8f71a603" providerId="ADAL" clId="{14F8172B-23CC-43AF-8874-FD0289D90325}" dt="2026-01-22T17:55:10.810" v="4855" actId="207"/>
          <ac:spMkLst>
            <pc:docMk/>
            <pc:sldMk cId="4162262758" sldId="287"/>
            <ac:spMk id="7" creationId="{0BF96016-4BBB-089D-2FA4-FA4F162710D1}"/>
          </ac:spMkLst>
        </pc:spChg>
        <pc:spChg chg="add mod">
          <ac:chgData name="Luisa Dickenmann" userId="0c0840b0-1ae7-42c8-98b5-b02d8f71a603" providerId="ADAL" clId="{14F8172B-23CC-43AF-8874-FD0289D90325}" dt="2026-01-22T17:55:14.182" v="4856" actId="207"/>
          <ac:spMkLst>
            <pc:docMk/>
            <pc:sldMk cId="4162262758" sldId="287"/>
            <ac:spMk id="8" creationId="{635EDE16-1A85-C99A-8925-C27A93AAC002}"/>
          </ac:spMkLst>
        </pc:spChg>
        <pc:picChg chg="add mod">
          <ac:chgData name="Luisa Dickenmann" userId="0c0840b0-1ae7-42c8-98b5-b02d8f71a603" providerId="ADAL" clId="{14F8172B-23CC-43AF-8874-FD0289D90325}" dt="2026-01-22T17:54:45.526" v="4834" actId="14100"/>
          <ac:picMkLst>
            <pc:docMk/>
            <pc:sldMk cId="4162262758" sldId="287"/>
            <ac:picMk id="6" creationId="{8E41530A-F7E2-E8D9-C28C-7F86A52332C5}"/>
          </ac:picMkLst>
        </pc:picChg>
      </pc:sldChg>
      <pc:sldChg chg="addSp delSp modSp mod modNotesTx">
        <pc:chgData name="Luisa Dickenmann" userId="0c0840b0-1ae7-42c8-98b5-b02d8f71a603" providerId="ADAL" clId="{14F8172B-23CC-43AF-8874-FD0289D90325}" dt="2026-01-22T17:27:45.190" v="4359" actId="20577"/>
        <pc:sldMkLst>
          <pc:docMk/>
          <pc:sldMk cId="3026645936" sldId="288"/>
        </pc:sldMkLst>
        <pc:spChg chg="mod">
          <ac:chgData name="Luisa Dickenmann" userId="0c0840b0-1ae7-42c8-98b5-b02d8f71a603" providerId="ADAL" clId="{14F8172B-23CC-43AF-8874-FD0289D90325}" dt="2026-01-20T09:56:51.324" v="208" actId="20577"/>
          <ac:spMkLst>
            <pc:docMk/>
            <pc:sldMk cId="3026645936" sldId="288"/>
            <ac:spMk id="2" creationId="{BA21E4DD-A0E9-85A5-076F-15D48EB17A60}"/>
          </ac:spMkLst>
        </pc:spChg>
        <pc:spChg chg="add mod">
          <ac:chgData name="Luisa Dickenmann" userId="0c0840b0-1ae7-42c8-98b5-b02d8f71a603" providerId="ADAL" clId="{14F8172B-23CC-43AF-8874-FD0289D90325}" dt="2026-01-22T17:26:30.882" v="4154" actId="20577"/>
          <ac:spMkLst>
            <pc:docMk/>
            <pc:sldMk cId="3026645936" sldId="288"/>
            <ac:spMk id="8" creationId="{D6308013-9F3B-21BE-2B18-6CC0F86E6950}"/>
          </ac:spMkLst>
        </pc:spChg>
        <pc:spChg chg="add mod">
          <ac:chgData name="Luisa Dickenmann" userId="0c0840b0-1ae7-42c8-98b5-b02d8f71a603" providerId="ADAL" clId="{14F8172B-23CC-43AF-8874-FD0289D90325}" dt="2026-01-22T17:24:37.046" v="4122" actId="20577"/>
          <ac:spMkLst>
            <pc:docMk/>
            <pc:sldMk cId="3026645936" sldId="288"/>
            <ac:spMk id="9" creationId="{60F81892-2EEF-CBE0-E939-BAA7E1B9D778}"/>
          </ac:spMkLst>
        </pc:spChg>
        <pc:picChg chg="add mod">
          <ac:chgData name="Luisa Dickenmann" userId="0c0840b0-1ae7-42c8-98b5-b02d8f71a603" providerId="ADAL" clId="{14F8172B-23CC-43AF-8874-FD0289D90325}" dt="2026-01-20T09:58:42.954" v="361" actId="1076"/>
          <ac:picMkLst>
            <pc:docMk/>
            <pc:sldMk cId="3026645936" sldId="288"/>
            <ac:picMk id="7" creationId="{83FE4AC2-629B-89C2-2501-78DB7F033960}"/>
          </ac:picMkLst>
        </pc:picChg>
        <pc:cxnChg chg="add">
          <ac:chgData name="Luisa Dickenmann" userId="0c0840b0-1ae7-42c8-98b5-b02d8f71a603" providerId="ADAL" clId="{14F8172B-23CC-43AF-8874-FD0289D90325}" dt="2026-01-22T17:24:45.345" v="4125" actId="11529"/>
          <ac:cxnSpMkLst>
            <pc:docMk/>
            <pc:sldMk cId="3026645936" sldId="288"/>
            <ac:cxnSpMk id="11" creationId="{E10FD7B5-DCB5-F60A-8970-C2A33503867F}"/>
          </ac:cxnSpMkLst>
        </pc:cxnChg>
      </pc:sldChg>
      <pc:sldChg chg="addSp delSp modSp new mod modNotesTx">
        <pc:chgData name="Luisa Dickenmann" userId="0c0840b0-1ae7-42c8-98b5-b02d8f71a603" providerId="ADAL" clId="{14F8172B-23CC-43AF-8874-FD0289D90325}" dt="2026-01-22T17:12:54.200" v="3774" actId="20577"/>
        <pc:sldMkLst>
          <pc:docMk/>
          <pc:sldMk cId="3085592028" sldId="289"/>
        </pc:sldMkLst>
        <pc:spChg chg="mod">
          <ac:chgData name="Luisa Dickenmann" userId="0c0840b0-1ae7-42c8-98b5-b02d8f71a603" providerId="ADAL" clId="{14F8172B-23CC-43AF-8874-FD0289D90325}" dt="2026-01-19T15:59:42.221" v="32" actId="1076"/>
          <ac:spMkLst>
            <pc:docMk/>
            <pc:sldMk cId="3085592028" sldId="289"/>
            <ac:spMk id="2" creationId="{33D63F40-F221-2E7F-F83E-35F6231E0E7B}"/>
          </ac:spMkLst>
        </pc:spChg>
        <pc:picChg chg="add mod modCrop">
          <ac:chgData name="Luisa Dickenmann" userId="0c0840b0-1ae7-42c8-98b5-b02d8f71a603" providerId="ADAL" clId="{14F8172B-23CC-43AF-8874-FD0289D90325}" dt="2026-01-19T15:59:48.578" v="36" actId="14100"/>
          <ac:picMkLst>
            <pc:docMk/>
            <pc:sldMk cId="3085592028" sldId="289"/>
            <ac:picMk id="9" creationId="{9DC3274B-287F-4CA0-BAE5-BEC9FBDB4565}"/>
          </ac:picMkLst>
        </pc:picChg>
      </pc:sldChg>
      <pc:sldChg chg="addSp delSp modSp new del mod">
        <pc:chgData name="Luisa Dickenmann" userId="0c0840b0-1ae7-42c8-98b5-b02d8f71a603" providerId="ADAL" clId="{14F8172B-23CC-43AF-8874-FD0289D90325}" dt="2026-01-22T17:40:21.320" v="4784" actId="47"/>
        <pc:sldMkLst>
          <pc:docMk/>
          <pc:sldMk cId="2484633194" sldId="290"/>
        </pc:sldMkLst>
      </pc:sldChg>
      <pc:sldChg chg="addSp delSp modSp new mod">
        <pc:chgData name="Luisa Dickenmann" userId="0c0840b0-1ae7-42c8-98b5-b02d8f71a603" providerId="ADAL" clId="{14F8172B-23CC-43AF-8874-FD0289D90325}" dt="2026-01-22T17:49:35.622" v="4826" actId="478"/>
        <pc:sldMkLst>
          <pc:docMk/>
          <pc:sldMk cId="54538702" sldId="291"/>
        </pc:sldMkLst>
        <pc:spChg chg="mod">
          <ac:chgData name="Luisa Dickenmann" userId="0c0840b0-1ae7-42c8-98b5-b02d8f71a603" providerId="ADAL" clId="{14F8172B-23CC-43AF-8874-FD0289D90325}" dt="2026-01-21T14:56:36.131" v="532" actId="20577"/>
          <ac:spMkLst>
            <pc:docMk/>
            <pc:sldMk cId="54538702" sldId="291"/>
            <ac:spMk id="2" creationId="{E56E6115-5E49-5A72-4D10-508A0CB8F4DB}"/>
          </ac:spMkLst>
        </pc:spChg>
        <pc:spChg chg="del mod">
          <ac:chgData name="Luisa Dickenmann" userId="0c0840b0-1ae7-42c8-98b5-b02d8f71a603" providerId="ADAL" clId="{14F8172B-23CC-43AF-8874-FD0289D90325}" dt="2026-01-22T17:49:33.379" v="4825" actId="478"/>
          <ac:spMkLst>
            <pc:docMk/>
            <pc:sldMk cId="54538702" sldId="291"/>
            <ac:spMk id="3" creationId="{4882C580-5A4D-2376-705C-E1E5AA3997AA}"/>
          </ac:spMkLst>
        </pc:spChg>
        <pc:spChg chg="add del mod">
          <ac:chgData name="Luisa Dickenmann" userId="0c0840b0-1ae7-42c8-98b5-b02d8f71a603" providerId="ADAL" clId="{14F8172B-23CC-43AF-8874-FD0289D90325}" dt="2026-01-22T17:49:35.622" v="4826" actId="478"/>
          <ac:spMkLst>
            <pc:docMk/>
            <pc:sldMk cId="54538702" sldId="291"/>
            <ac:spMk id="5" creationId="{2DF7316C-3A8B-A99C-25C9-E9E990FFAD85}"/>
          </ac:spMkLst>
        </pc:spChg>
      </pc:sldChg>
      <pc:sldChg chg="addSp delSp modSp new mod">
        <pc:chgData name="Luisa Dickenmann" userId="0c0840b0-1ae7-42c8-98b5-b02d8f71a603" providerId="ADAL" clId="{14F8172B-23CC-43AF-8874-FD0289D90325}" dt="2026-01-22T10:41:33.568" v="771" actId="1076"/>
        <pc:sldMkLst>
          <pc:docMk/>
          <pc:sldMk cId="3627080351" sldId="292"/>
        </pc:sldMkLst>
        <pc:spChg chg="mod">
          <ac:chgData name="Luisa Dickenmann" userId="0c0840b0-1ae7-42c8-98b5-b02d8f71a603" providerId="ADAL" clId="{14F8172B-23CC-43AF-8874-FD0289D90325}" dt="2026-01-22T10:41:26.371" v="768" actId="1076"/>
          <ac:spMkLst>
            <pc:docMk/>
            <pc:sldMk cId="3627080351" sldId="292"/>
            <ac:spMk id="2" creationId="{24C81495-157A-3EDD-0CD7-8A66894EA034}"/>
          </ac:spMkLst>
        </pc:spChg>
        <pc:spChg chg="del">
          <ac:chgData name="Luisa Dickenmann" userId="0c0840b0-1ae7-42c8-98b5-b02d8f71a603" providerId="ADAL" clId="{14F8172B-23CC-43AF-8874-FD0289D90325}" dt="2026-01-22T10:40:58.013" v="734"/>
          <ac:spMkLst>
            <pc:docMk/>
            <pc:sldMk cId="3627080351" sldId="292"/>
            <ac:spMk id="3" creationId="{9CA7E17C-4555-0612-C47C-EC36AA846110}"/>
          </ac:spMkLst>
        </pc:spChg>
        <pc:spChg chg="add del mod">
          <ac:chgData name="Luisa Dickenmann" userId="0c0840b0-1ae7-42c8-98b5-b02d8f71a603" providerId="ADAL" clId="{14F8172B-23CC-43AF-8874-FD0289D90325}" dt="2026-01-22T10:41:17.997" v="762" actId="478"/>
          <ac:spMkLst>
            <pc:docMk/>
            <pc:sldMk cId="3627080351" sldId="292"/>
            <ac:spMk id="9" creationId="{85170CC8-D52F-AEB8-B42C-7E385C24B44D}"/>
          </ac:spMkLst>
        </pc:spChg>
        <pc:picChg chg="add del mod">
          <ac:chgData name="Luisa Dickenmann" userId="0c0840b0-1ae7-42c8-98b5-b02d8f71a603" providerId="ADAL" clId="{14F8172B-23CC-43AF-8874-FD0289D90325}" dt="2026-01-22T10:41:07.378" v="741" actId="21"/>
          <ac:picMkLst>
            <pc:docMk/>
            <pc:sldMk cId="3627080351" sldId="292"/>
            <ac:picMk id="5" creationId="{47A505A9-0275-ED0D-0B7B-04CB342EC161}"/>
          </ac:picMkLst>
        </pc:picChg>
        <pc:picChg chg="add mod">
          <ac:chgData name="Luisa Dickenmann" userId="0c0840b0-1ae7-42c8-98b5-b02d8f71a603" providerId="ADAL" clId="{14F8172B-23CC-43AF-8874-FD0289D90325}" dt="2026-01-22T10:41:33.568" v="771" actId="1076"/>
          <ac:picMkLst>
            <pc:docMk/>
            <pc:sldMk cId="3627080351" sldId="292"/>
            <ac:picMk id="7" creationId="{AA849709-9D2F-E941-87BE-8D89E74B0F67}"/>
          </ac:picMkLst>
        </pc:picChg>
      </pc:sldChg>
      <pc:sldChg chg="addSp delSp modSp new mod">
        <pc:chgData name="Luisa Dickenmann" userId="0c0840b0-1ae7-42c8-98b5-b02d8f71a603" providerId="ADAL" clId="{14F8172B-23CC-43AF-8874-FD0289D90325}" dt="2026-01-22T10:41:56.931" v="800" actId="14100"/>
        <pc:sldMkLst>
          <pc:docMk/>
          <pc:sldMk cId="2944206671" sldId="293"/>
        </pc:sldMkLst>
        <pc:spChg chg="mod">
          <ac:chgData name="Luisa Dickenmann" userId="0c0840b0-1ae7-42c8-98b5-b02d8f71a603" providerId="ADAL" clId="{14F8172B-23CC-43AF-8874-FD0289D90325}" dt="2026-01-22T10:41:50.688" v="797" actId="1076"/>
          <ac:spMkLst>
            <pc:docMk/>
            <pc:sldMk cId="2944206671" sldId="293"/>
            <ac:spMk id="2" creationId="{508372C4-1767-3586-C441-ECBCA2BDC1D7}"/>
          </ac:spMkLst>
        </pc:spChg>
        <pc:spChg chg="del">
          <ac:chgData name="Luisa Dickenmann" userId="0c0840b0-1ae7-42c8-98b5-b02d8f71a603" providerId="ADAL" clId="{14F8172B-23CC-43AF-8874-FD0289D90325}" dt="2026-01-22T10:41:53.457" v="798" actId="478"/>
          <ac:spMkLst>
            <pc:docMk/>
            <pc:sldMk cId="2944206671" sldId="293"/>
            <ac:spMk id="3" creationId="{231F204E-3401-FFF5-CF24-B837D77D4822}"/>
          </ac:spMkLst>
        </pc:spChg>
        <pc:picChg chg="add mod">
          <ac:chgData name="Luisa Dickenmann" userId="0c0840b0-1ae7-42c8-98b5-b02d8f71a603" providerId="ADAL" clId="{14F8172B-23CC-43AF-8874-FD0289D90325}" dt="2026-01-22T10:41:56.931" v="800" actId="14100"/>
          <ac:picMkLst>
            <pc:docMk/>
            <pc:sldMk cId="2944206671" sldId="293"/>
            <ac:picMk id="5" creationId="{47A505A9-0275-ED0D-0B7B-04CB342EC161}"/>
          </ac:picMkLst>
        </pc:picChg>
      </pc:sldChg>
      <pc:sldChg chg="addSp delSp modSp new mod">
        <pc:chgData name="Luisa Dickenmann" userId="0c0840b0-1ae7-42c8-98b5-b02d8f71a603" providerId="ADAL" clId="{14F8172B-23CC-43AF-8874-FD0289D90325}" dt="2026-01-22T12:01:59.441" v="849" actId="478"/>
        <pc:sldMkLst>
          <pc:docMk/>
          <pc:sldMk cId="1273983449" sldId="294"/>
        </pc:sldMkLst>
        <pc:spChg chg="mod">
          <ac:chgData name="Luisa Dickenmann" userId="0c0840b0-1ae7-42c8-98b5-b02d8f71a603" providerId="ADAL" clId="{14F8172B-23CC-43AF-8874-FD0289D90325}" dt="2026-01-22T10:43:02.041" v="824" actId="1076"/>
          <ac:spMkLst>
            <pc:docMk/>
            <pc:sldMk cId="1273983449" sldId="294"/>
            <ac:spMk id="2" creationId="{3EB5CD6A-17B2-BC84-00B1-4D9D4F1B802C}"/>
          </ac:spMkLst>
        </pc:spChg>
        <pc:spChg chg="del">
          <ac:chgData name="Luisa Dickenmann" userId="0c0840b0-1ae7-42c8-98b5-b02d8f71a603" providerId="ADAL" clId="{14F8172B-23CC-43AF-8874-FD0289D90325}" dt="2026-01-22T10:42:57.581" v="820" actId="478"/>
          <ac:spMkLst>
            <pc:docMk/>
            <pc:sldMk cId="1273983449" sldId="294"/>
            <ac:spMk id="3" creationId="{FE90802D-8B77-3898-74DF-ABC91255EA04}"/>
          </ac:spMkLst>
        </pc:spChg>
        <pc:spChg chg="add del mod">
          <ac:chgData name="Luisa Dickenmann" userId="0c0840b0-1ae7-42c8-98b5-b02d8f71a603" providerId="ADAL" clId="{14F8172B-23CC-43AF-8874-FD0289D90325}" dt="2026-01-22T10:46:54.328" v="840" actId="478"/>
          <ac:spMkLst>
            <pc:docMk/>
            <pc:sldMk cId="1273983449" sldId="294"/>
            <ac:spMk id="6" creationId="{30FB8B01-D97E-1186-09AE-8A0A8ECEE9F1}"/>
          </ac:spMkLst>
        </pc:spChg>
        <pc:picChg chg="add mod">
          <ac:chgData name="Luisa Dickenmann" userId="0c0840b0-1ae7-42c8-98b5-b02d8f71a603" providerId="ADAL" clId="{14F8172B-23CC-43AF-8874-FD0289D90325}" dt="2026-01-22T10:43:34.792" v="829" actId="1038"/>
          <ac:picMkLst>
            <pc:docMk/>
            <pc:sldMk cId="1273983449" sldId="294"/>
            <ac:picMk id="5" creationId="{7525E765-D1E1-3191-9114-9099938F7BBE}"/>
          </ac:picMkLst>
        </pc:picChg>
        <pc:picChg chg="add del mod modCrop">
          <ac:chgData name="Luisa Dickenmann" userId="0c0840b0-1ae7-42c8-98b5-b02d8f71a603" providerId="ADAL" clId="{14F8172B-23CC-43AF-8874-FD0289D90325}" dt="2026-01-22T12:01:59.441" v="849" actId="478"/>
          <ac:picMkLst>
            <pc:docMk/>
            <pc:sldMk cId="1273983449" sldId="294"/>
            <ac:picMk id="8" creationId="{337C7679-8ACF-AFE3-CAE9-9EACD97ABF8D}"/>
          </ac:picMkLst>
        </pc:picChg>
      </pc:sldChg>
      <pc:sldChg chg="addSp delSp modSp new mod">
        <pc:chgData name="Luisa Dickenmann" userId="0c0840b0-1ae7-42c8-98b5-b02d8f71a603" providerId="ADAL" clId="{14F8172B-23CC-43AF-8874-FD0289D90325}" dt="2026-01-22T17:45:33.069" v="4824" actId="688"/>
        <pc:sldMkLst>
          <pc:docMk/>
          <pc:sldMk cId="1593552771" sldId="295"/>
        </pc:sldMkLst>
        <pc:spChg chg="mod">
          <ac:chgData name="Luisa Dickenmann" userId="0c0840b0-1ae7-42c8-98b5-b02d8f71a603" providerId="ADAL" clId="{14F8172B-23CC-43AF-8874-FD0289D90325}" dt="2026-01-22T17:44:39.383" v="4810" actId="14100"/>
          <ac:spMkLst>
            <pc:docMk/>
            <pc:sldMk cId="1593552771" sldId="295"/>
            <ac:spMk id="2" creationId="{7A98EFC5-4011-9311-11B7-4C82BFAFAC2A}"/>
          </ac:spMkLst>
        </pc:spChg>
        <pc:spChg chg="del">
          <ac:chgData name="Luisa Dickenmann" userId="0c0840b0-1ae7-42c8-98b5-b02d8f71a603" providerId="ADAL" clId="{14F8172B-23CC-43AF-8874-FD0289D90325}" dt="2026-01-22T12:03:02.910" v="851" actId="478"/>
          <ac:spMkLst>
            <pc:docMk/>
            <pc:sldMk cId="1593552771" sldId="295"/>
            <ac:spMk id="3" creationId="{DD58FA54-F523-C4BD-DC23-98E56EDA9A34}"/>
          </ac:spMkLst>
        </pc:spChg>
        <pc:spChg chg="add del mod">
          <ac:chgData name="Luisa Dickenmann" userId="0c0840b0-1ae7-42c8-98b5-b02d8f71a603" providerId="ADAL" clId="{14F8172B-23CC-43AF-8874-FD0289D90325}" dt="2026-01-22T12:10:36.622" v="944" actId="478"/>
          <ac:spMkLst>
            <pc:docMk/>
            <pc:sldMk cId="1593552771" sldId="295"/>
            <ac:spMk id="8" creationId="{21797636-4A1B-9D06-1B70-36DADF1F5FF1}"/>
          </ac:spMkLst>
        </pc:spChg>
        <pc:spChg chg="add del mod">
          <ac:chgData name="Luisa Dickenmann" userId="0c0840b0-1ae7-42c8-98b5-b02d8f71a603" providerId="ADAL" clId="{14F8172B-23CC-43AF-8874-FD0289D90325}" dt="2026-01-22T12:10:31.052" v="942" actId="478"/>
          <ac:spMkLst>
            <pc:docMk/>
            <pc:sldMk cId="1593552771" sldId="295"/>
            <ac:spMk id="9" creationId="{C7C674ED-FA18-578B-5A17-3A3189EA0A49}"/>
          </ac:spMkLst>
        </pc:spChg>
        <pc:spChg chg="add del mod">
          <ac:chgData name="Luisa Dickenmann" userId="0c0840b0-1ae7-42c8-98b5-b02d8f71a603" providerId="ADAL" clId="{14F8172B-23CC-43AF-8874-FD0289D90325}" dt="2026-01-22T12:10:34.331" v="943" actId="478"/>
          <ac:spMkLst>
            <pc:docMk/>
            <pc:sldMk cId="1593552771" sldId="295"/>
            <ac:spMk id="10" creationId="{FE96CC07-606F-2E1D-D0D7-61B8AB739EB9}"/>
          </ac:spMkLst>
        </pc:spChg>
        <pc:spChg chg="add mod">
          <ac:chgData name="Luisa Dickenmann" userId="0c0840b0-1ae7-42c8-98b5-b02d8f71a603" providerId="ADAL" clId="{14F8172B-23CC-43AF-8874-FD0289D90325}" dt="2026-01-22T12:10:21.769" v="941" actId="1582"/>
          <ac:spMkLst>
            <pc:docMk/>
            <pc:sldMk cId="1593552771" sldId="295"/>
            <ac:spMk id="11" creationId="{5F4C7AC5-64C7-63E2-5786-06F78AAE01D9}"/>
          </ac:spMkLst>
        </pc:spChg>
        <pc:spChg chg="add mod">
          <ac:chgData name="Luisa Dickenmann" userId="0c0840b0-1ae7-42c8-98b5-b02d8f71a603" providerId="ADAL" clId="{14F8172B-23CC-43AF-8874-FD0289D90325}" dt="2026-01-22T14:06:00.378" v="1029" actId="1076"/>
          <ac:spMkLst>
            <pc:docMk/>
            <pc:sldMk cId="1593552771" sldId="295"/>
            <ac:spMk id="12" creationId="{C03BAC1C-FA1E-8AD5-F9DB-2C80F3AA2612}"/>
          </ac:spMkLst>
        </pc:spChg>
        <pc:spChg chg="add mod">
          <ac:chgData name="Luisa Dickenmann" userId="0c0840b0-1ae7-42c8-98b5-b02d8f71a603" providerId="ADAL" clId="{14F8172B-23CC-43AF-8874-FD0289D90325}" dt="2026-01-22T14:04:33.977" v="959"/>
          <ac:spMkLst>
            <pc:docMk/>
            <pc:sldMk cId="1593552771" sldId="295"/>
            <ac:spMk id="13" creationId="{E38DC8B7-B741-F1F6-47EB-F79EB2E06D4A}"/>
          </ac:spMkLst>
        </pc:spChg>
        <pc:spChg chg="add mod">
          <ac:chgData name="Luisa Dickenmann" userId="0c0840b0-1ae7-42c8-98b5-b02d8f71a603" providerId="ADAL" clId="{14F8172B-23CC-43AF-8874-FD0289D90325}" dt="2026-01-22T14:06:13.610" v="1033" actId="1076"/>
          <ac:spMkLst>
            <pc:docMk/>
            <pc:sldMk cId="1593552771" sldId="295"/>
            <ac:spMk id="14" creationId="{3A2AC586-5C99-E0FC-D625-7F44E3C54202}"/>
          </ac:spMkLst>
        </pc:spChg>
        <pc:picChg chg="add mod ord">
          <ac:chgData name="Luisa Dickenmann" userId="0c0840b0-1ae7-42c8-98b5-b02d8f71a603" providerId="ADAL" clId="{14F8172B-23CC-43AF-8874-FD0289D90325}" dt="2026-01-22T17:45:24.452" v="4819" actId="1076"/>
          <ac:picMkLst>
            <pc:docMk/>
            <pc:sldMk cId="1593552771" sldId="295"/>
            <ac:picMk id="5" creationId="{9F6DC1CA-DFD5-F860-A070-4A539C61F9FE}"/>
          </ac:picMkLst>
        </pc:picChg>
        <pc:picChg chg="add mod">
          <ac:chgData name="Luisa Dickenmann" userId="0c0840b0-1ae7-42c8-98b5-b02d8f71a603" providerId="ADAL" clId="{14F8172B-23CC-43AF-8874-FD0289D90325}" dt="2026-01-22T14:03:30.139" v="945" actId="14100"/>
          <ac:picMkLst>
            <pc:docMk/>
            <pc:sldMk cId="1593552771" sldId="295"/>
            <ac:picMk id="7" creationId="{9A7496C2-0E6B-0B0C-B761-0EB412F38F30}"/>
          </ac:picMkLst>
        </pc:picChg>
        <pc:picChg chg="add del mod">
          <ac:chgData name="Luisa Dickenmann" userId="0c0840b0-1ae7-42c8-98b5-b02d8f71a603" providerId="ADAL" clId="{14F8172B-23CC-43AF-8874-FD0289D90325}" dt="2026-01-22T17:45:28.925" v="4821" actId="478"/>
          <ac:picMkLst>
            <pc:docMk/>
            <pc:sldMk cId="1593552771" sldId="295"/>
            <ac:picMk id="16" creationId="{E236800D-F0C0-23FE-F7B9-433661093733}"/>
          </ac:picMkLst>
        </pc:picChg>
        <pc:picChg chg="add mod">
          <ac:chgData name="Luisa Dickenmann" userId="0c0840b0-1ae7-42c8-98b5-b02d8f71a603" providerId="ADAL" clId="{14F8172B-23CC-43AF-8874-FD0289D90325}" dt="2026-01-22T17:45:33.069" v="4824" actId="688"/>
          <ac:picMkLst>
            <pc:docMk/>
            <pc:sldMk cId="1593552771" sldId="295"/>
            <ac:picMk id="18" creationId="{A3BDAF0A-761F-93D6-A854-07C88E5D2506}"/>
          </ac:picMkLst>
        </pc:picChg>
        <pc:picChg chg="add del mod">
          <ac:chgData name="Luisa Dickenmann" userId="0c0840b0-1ae7-42c8-98b5-b02d8f71a603" providerId="ADAL" clId="{14F8172B-23CC-43AF-8874-FD0289D90325}" dt="2026-01-22T17:45:30.266" v="4822" actId="478"/>
          <ac:picMkLst>
            <pc:docMk/>
            <pc:sldMk cId="1593552771" sldId="295"/>
            <ac:picMk id="20" creationId="{2E31D989-5F26-ADF6-ABF6-541D88526DA1}"/>
          </ac:picMkLst>
        </pc:picChg>
      </pc:sldChg>
      <pc:sldChg chg="modSp new del mod">
        <pc:chgData name="Luisa Dickenmann" userId="0c0840b0-1ae7-42c8-98b5-b02d8f71a603" providerId="ADAL" clId="{14F8172B-23CC-43AF-8874-FD0289D90325}" dt="2026-01-22T17:44:23.801" v="4797" actId="47"/>
        <pc:sldMkLst>
          <pc:docMk/>
          <pc:sldMk cId="138406776" sldId="296"/>
        </pc:sldMkLst>
        <pc:spChg chg="mod">
          <ac:chgData name="Luisa Dickenmann" userId="0c0840b0-1ae7-42c8-98b5-b02d8f71a603" providerId="ADAL" clId="{14F8172B-23CC-43AF-8874-FD0289D90325}" dt="2026-01-22T14:09:44.207" v="1052" actId="20577"/>
          <ac:spMkLst>
            <pc:docMk/>
            <pc:sldMk cId="138406776" sldId="296"/>
            <ac:spMk id="2" creationId="{D8043467-17CA-350B-DE31-F5A21948378A}"/>
          </ac:spMkLst>
        </pc:spChg>
      </pc:sldChg>
      <pc:sldChg chg="addSp delSp modSp new mod">
        <pc:chgData name="Luisa Dickenmann" userId="0c0840b0-1ae7-42c8-98b5-b02d8f71a603" providerId="ADAL" clId="{14F8172B-23CC-43AF-8874-FD0289D90325}" dt="2026-01-22T14:30:57.857" v="1060" actId="1076"/>
        <pc:sldMkLst>
          <pc:docMk/>
          <pc:sldMk cId="183189777" sldId="297"/>
        </pc:sldMkLst>
        <pc:spChg chg="del">
          <ac:chgData name="Luisa Dickenmann" userId="0c0840b0-1ae7-42c8-98b5-b02d8f71a603" providerId="ADAL" clId="{14F8172B-23CC-43AF-8874-FD0289D90325}" dt="2026-01-22T14:30:40.238" v="1055" actId="478"/>
          <ac:spMkLst>
            <pc:docMk/>
            <pc:sldMk cId="183189777" sldId="297"/>
            <ac:spMk id="2" creationId="{E97C6A76-C8FB-B3B1-7B5F-B2FFB0EF6C49}"/>
          </ac:spMkLst>
        </pc:spChg>
        <pc:spChg chg="del">
          <ac:chgData name="Luisa Dickenmann" userId="0c0840b0-1ae7-42c8-98b5-b02d8f71a603" providerId="ADAL" clId="{14F8172B-23CC-43AF-8874-FD0289D90325}" dt="2026-01-22T14:30:37.729" v="1054" actId="931"/>
          <ac:spMkLst>
            <pc:docMk/>
            <pc:sldMk cId="183189777" sldId="297"/>
            <ac:spMk id="3" creationId="{1D7D7A4F-F7FA-2DA3-B921-DF2A38C27CC7}"/>
          </ac:spMkLst>
        </pc:spChg>
        <pc:picChg chg="add mod modCrop">
          <ac:chgData name="Luisa Dickenmann" userId="0c0840b0-1ae7-42c8-98b5-b02d8f71a603" providerId="ADAL" clId="{14F8172B-23CC-43AF-8874-FD0289D90325}" dt="2026-01-22T14:30:57.857" v="1060" actId="1076"/>
          <ac:picMkLst>
            <pc:docMk/>
            <pc:sldMk cId="183189777" sldId="297"/>
            <ac:picMk id="5" creationId="{CD395D9A-69E5-6F8E-1E60-7E7BDCBFF417}"/>
          </ac:picMkLst>
        </pc:picChg>
      </pc:sldChg>
      <pc:sldChg chg="addSp delSp modSp new mod">
        <pc:chgData name="Luisa Dickenmann" userId="0c0840b0-1ae7-42c8-98b5-b02d8f71a603" providerId="ADAL" clId="{14F8172B-23CC-43AF-8874-FD0289D90325}" dt="2026-01-22T16:16:17.453" v="1489" actId="1076"/>
        <pc:sldMkLst>
          <pc:docMk/>
          <pc:sldMk cId="1700989909" sldId="298"/>
        </pc:sldMkLst>
        <pc:spChg chg="mod">
          <ac:chgData name="Luisa Dickenmann" userId="0c0840b0-1ae7-42c8-98b5-b02d8f71a603" providerId="ADAL" clId="{14F8172B-23CC-43AF-8874-FD0289D90325}" dt="2026-01-22T16:13:26.232" v="1327" actId="962"/>
          <ac:spMkLst>
            <pc:docMk/>
            <pc:sldMk cId="1700989909" sldId="298"/>
            <ac:spMk id="2" creationId="{1C46CD7B-E7A6-E966-B0D4-34DEFC866790}"/>
          </ac:spMkLst>
        </pc:spChg>
        <pc:spChg chg="del">
          <ac:chgData name="Luisa Dickenmann" userId="0c0840b0-1ae7-42c8-98b5-b02d8f71a603" providerId="ADAL" clId="{14F8172B-23CC-43AF-8874-FD0289D90325}" dt="2026-01-22T16:13:06.983" v="1307" actId="478"/>
          <ac:spMkLst>
            <pc:docMk/>
            <pc:sldMk cId="1700989909" sldId="298"/>
            <ac:spMk id="3" creationId="{AA382DFC-F538-23C8-0591-8E4510D5EBC0}"/>
          </ac:spMkLst>
        </pc:spChg>
        <pc:spChg chg="add mod">
          <ac:chgData name="Luisa Dickenmann" userId="0c0840b0-1ae7-42c8-98b5-b02d8f71a603" providerId="ADAL" clId="{14F8172B-23CC-43AF-8874-FD0289D90325}" dt="2026-01-22T16:16:17.453" v="1489" actId="1076"/>
          <ac:spMkLst>
            <pc:docMk/>
            <pc:sldMk cId="1700989909" sldId="298"/>
            <ac:spMk id="8" creationId="{7D832936-CD8E-1540-81D9-2E13CE47367F}"/>
          </ac:spMkLst>
        </pc:spChg>
        <pc:picChg chg="add del mod">
          <ac:chgData name="Luisa Dickenmann" userId="0c0840b0-1ae7-42c8-98b5-b02d8f71a603" providerId="ADAL" clId="{14F8172B-23CC-43AF-8874-FD0289D90325}" dt="2026-01-22T16:14:29.376" v="1331" actId="478"/>
          <ac:picMkLst>
            <pc:docMk/>
            <pc:sldMk cId="1700989909" sldId="298"/>
            <ac:picMk id="5" creationId="{72B6E315-3B89-D966-E10E-7185C12FE15C}"/>
          </ac:picMkLst>
        </pc:picChg>
        <pc:picChg chg="add mod">
          <ac:chgData name="Luisa Dickenmann" userId="0c0840b0-1ae7-42c8-98b5-b02d8f71a603" providerId="ADAL" clId="{14F8172B-23CC-43AF-8874-FD0289D90325}" dt="2026-01-22T16:16:14.756" v="1488" actId="1076"/>
          <ac:picMkLst>
            <pc:docMk/>
            <pc:sldMk cId="1700989909" sldId="298"/>
            <ac:picMk id="7" creationId="{946E68E9-75D6-B32A-99B4-9DDA9C898011}"/>
          </ac:picMkLst>
        </pc:picChg>
      </pc:sldChg>
      <pc:sldChg chg="addSp delSp modSp new mod">
        <pc:chgData name="Luisa Dickenmann" userId="0c0840b0-1ae7-42c8-98b5-b02d8f71a603" providerId="ADAL" clId="{14F8172B-23CC-43AF-8874-FD0289D90325}" dt="2026-01-22T15:26:26.189" v="1306" actId="1076"/>
        <pc:sldMkLst>
          <pc:docMk/>
          <pc:sldMk cId="3648718030" sldId="299"/>
        </pc:sldMkLst>
        <pc:spChg chg="mod">
          <ac:chgData name="Luisa Dickenmann" userId="0c0840b0-1ae7-42c8-98b5-b02d8f71a603" providerId="ADAL" clId="{14F8172B-23CC-43AF-8874-FD0289D90325}" dt="2026-01-22T14:56:29.774" v="1183" actId="20577"/>
          <ac:spMkLst>
            <pc:docMk/>
            <pc:sldMk cId="3648718030" sldId="299"/>
            <ac:spMk id="2" creationId="{9F0EB2D0-FF12-A1D5-4A2D-2BF32180BF57}"/>
          </ac:spMkLst>
        </pc:spChg>
        <pc:spChg chg="del">
          <ac:chgData name="Luisa Dickenmann" userId="0c0840b0-1ae7-42c8-98b5-b02d8f71a603" providerId="ADAL" clId="{14F8172B-23CC-43AF-8874-FD0289D90325}" dt="2026-01-22T14:56:34.971" v="1184"/>
          <ac:spMkLst>
            <pc:docMk/>
            <pc:sldMk cId="3648718030" sldId="299"/>
            <ac:spMk id="3" creationId="{B4862269-F46B-3360-7D79-3D66046793DC}"/>
          </ac:spMkLst>
        </pc:spChg>
        <pc:spChg chg="add mod">
          <ac:chgData name="Luisa Dickenmann" userId="0c0840b0-1ae7-42c8-98b5-b02d8f71a603" providerId="ADAL" clId="{14F8172B-23CC-43AF-8874-FD0289D90325}" dt="2026-01-22T15:26:26.189" v="1306" actId="1076"/>
          <ac:spMkLst>
            <pc:docMk/>
            <pc:sldMk cId="3648718030" sldId="299"/>
            <ac:spMk id="10" creationId="{6EC27D44-DEEC-A3DC-BC80-3E5205B5829D}"/>
          </ac:spMkLst>
        </pc:spChg>
        <pc:picChg chg="add mod">
          <ac:chgData name="Luisa Dickenmann" userId="0c0840b0-1ae7-42c8-98b5-b02d8f71a603" providerId="ADAL" clId="{14F8172B-23CC-43AF-8874-FD0289D90325}" dt="2026-01-22T15:07:47.801" v="1269" actId="1076"/>
          <ac:picMkLst>
            <pc:docMk/>
            <pc:sldMk cId="3648718030" sldId="299"/>
            <ac:picMk id="5" creationId="{A11EAC4A-7AE9-0129-94D9-BB3537CA9C9C}"/>
          </ac:picMkLst>
        </pc:picChg>
        <pc:picChg chg="add del mod">
          <ac:chgData name="Luisa Dickenmann" userId="0c0840b0-1ae7-42c8-98b5-b02d8f71a603" providerId="ADAL" clId="{14F8172B-23CC-43AF-8874-FD0289D90325}" dt="2026-01-22T15:23:27.140" v="1275" actId="478"/>
          <ac:picMkLst>
            <pc:docMk/>
            <pc:sldMk cId="3648718030" sldId="299"/>
            <ac:picMk id="7" creationId="{22FC7136-82FC-E7BE-5277-14B43D7DC500}"/>
          </ac:picMkLst>
        </pc:picChg>
        <pc:picChg chg="add mod">
          <ac:chgData name="Luisa Dickenmann" userId="0c0840b0-1ae7-42c8-98b5-b02d8f71a603" providerId="ADAL" clId="{14F8172B-23CC-43AF-8874-FD0289D90325}" dt="2026-01-22T15:26:10.053" v="1280" actId="1076"/>
          <ac:picMkLst>
            <pc:docMk/>
            <pc:sldMk cId="3648718030" sldId="299"/>
            <ac:picMk id="9" creationId="{C7E9E209-24D2-7D6E-6F4B-440EC38B7FF9}"/>
          </ac:picMkLst>
        </pc:picChg>
      </pc:sldChg>
      <pc:sldChg chg="addSp delSp modSp new mod ord modNotesTx">
        <pc:chgData name="Luisa Dickenmann" userId="0c0840b0-1ae7-42c8-98b5-b02d8f71a603" providerId="ADAL" clId="{14F8172B-23CC-43AF-8874-FD0289D90325}" dt="2026-01-22T16:49:01.548" v="3064" actId="20577"/>
        <pc:sldMkLst>
          <pc:docMk/>
          <pc:sldMk cId="1232020063" sldId="300"/>
        </pc:sldMkLst>
        <pc:spChg chg="mod">
          <ac:chgData name="Luisa Dickenmann" userId="0c0840b0-1ae7-42c8-98b5-b02d8f71a603" providerId="ADAL" clId="{14F8172B-23CC-43AF-8874-FD0289D90325}" dt="2026-01-22T16:42:49.859" v="1709" actId="14100"/>
          <ac:spMkLst>
            <pc:docMk/>
            <pc:sldMk cId="1232020063" sldId="300"/>
            <ac:spMk id="2" creationId="{A78F558A-4581-2DFB-C7DC-B4CBCB47F004}"/>
          </ac:spMkLst>
        </pc:spChg>
        <pc:spChg chg="del">
          <ac:chgData name="Luisa Dickenmann" userId="0c0840b0-1ae7-42c8-98b5-b02d8f71a603" providerId="ADAL" clId="{14F8172B-23CC-43AF-8874-FD0289D90325}" dt="2026-01-22T16:35:36.264" v="1516" actId="478"/>
          <ac:spMkLst>
            <pc:docMk/>
            <pc:sldMk cId="1232020063" sldId="300"/>
            <ac:spMk id="3" creationId="{57396D7B-6DE9-21F7-2D40-974692D34D33}"/>
          </ac:spMkLst>
        </pc:spChg>
        <pc:spChg chg="add mod">
          <ac:chgData name="Luisa Dickenmann" userId="0c0840b0-1ae7-42c8-98b5-b02d8f71a603" providerId="ADAL" clId="{14F8172B-23CC-43AF-8874-FD0289D90325}" dt="2026-01-22T16:42:58.574" v="1733" actId="1036"/>
          <ac:spMkLst>
            <pc:docMk/>
            <pc:sldMk cId="1232020063" sldId="300"/>
            <ac:spMk id="6" creationId="{2D354618-B1B6-4E10-F069-EE18199A6A53}"/>
          </ac:spMkLst>
        </pc:spChg>
        <pc:spChg chg="add mod">
          <ac:chgData name="Luisa Dickenmann" userId="0c0840b0-1ae7-42c8-98b5-b02d8f71a603" providerId="ADAL" clId="{14F8172B-23CC-43AF-8874-FD0289D90325}" dt="2026-01-22T16:42:58.574" v="1733" actId="1036"/>
          <ac:spMkLst>
            <pc:docMk/>
            <pc:sldMk cId="1232020063" sldId="300"/>
            <ac:spMk id="7" creationId="{7DAB8AE5-95D1-998B-A5FC-20F997454F16}"/>
          </ac:spMkLst>
        </pc:spChg>
        <pc:spChg chg="add mod">
          <ac:chgData name="Luisa Dickenmann" userId="0c0840b0-1ae7-42c8-98b5-b02d8f71a603" providerId="ADAL" clId="{14F8172B-23CC-43AF-8874-FD0289D90325}" dt="2026-01-22T16:42:58.574" v="1733" actId="1036"/>
          <ac:spMkLst>
            <pc:docMk/>
            <pc:sldMk cId="1232020063" sldId="300"/>
            <ac:spMk id="8" creationId="{273C65D0-1F9D-4C8D-2CE5-70AA9C47FA86}"/>
          </ac:spMkLst>
        </pc:spChg>
        <pc:spChg chg="add mod">
          <ac:chgData name="Luisa Dickenmann" userId="0c0840b0-1ae7-42c8-98b5-b02d8f71a603" providerId="ADAL" clId="{14F8172B-23CC-43AF-8874-FD0289D90325}" dt="2026-01-22T16:42:58.574" v="1733" actId="1036"/>
          <ac:spMkLst>
            <pc:docMk/>
            <pc:sldMk cId="1232020063" sldId="300"/>
            <ac:spMk id="9" creationId="{E96C5C8B-DD36-055A-3A39-2A8F7BB7FAB6}"/>
          </ac:spMkLst>
        </pc:spChg>
        <pc:spChg chg="add mod">
          <ac:chgData name="Luisa Dickenmann" userId="0c0840b0-1ae7-42c8-98b5-b02d8f71a603" providerId="ADAL" clId="{14F8172B-23CC-43AF-8874-FD0289D90325}" dt="2026-01-22T16:39:49.473" v="1622" actId="14100"/>
          <ac:spMkLst>
            <pc:docMk/>
            <pc:sldMk cId="1232020063" sldId="300"/>
            <ac:spMk id="10" creationId="{5197CE04-BCFB-99E1-F9DA-CBE76B04B557}"/>
          </ac:spMkLst>
        </pc:spChg>
        <pc:spChg chg="add mod">
          <ac:chgData name="Luisa Dickenmann" userId="0c0840b0-1ae7-42c8-98b5-b02d8f71a603" providerId="ADAL" clId="{14F8172B-23CC-43AF-8874-FD0289D90325}" dt="2026-01-22T16:42:58.574" v="1733" actId="1036"/>
          <ac:spMkLst>
            <pc:docMk/>
            <pc:sldMk cId="1232020063" sldId="300"/>
            <ac:spMk id="12" creationId="{FA8BB234-F944-B08A-8DA9-48C61A119F18}"/>
          </ac:spMkLst>
        </pc:spChg>
        <pc:spChg chg="add mod">
          <ac:chgData name="Luisa Dickenmann" userId="0c0840b0-1ae7-42c8-98b5-b02d8f71a603" providerId="ADAL" clId="{14F8172B-23CC-43AF-8874-FD0289D90325}" dt="2026-01-22T16:42:58.574" v="1733" actId="1036"/>
          <ac:spMkLst>
            <pc:docMk/>
            <pc:sldMk cId="1232020063" sldId="300"/>
            <ac:spMk id="13" creationId="{B3425E83-1B1D-05F0-B39A-3C497EB12AE2}"/>
          </ac:spMkLst>
        </pc:spChg>
        <pc:spChg chg="add mod">
          <ac:chgData name="Luisa Dickenmann" userId="0c0840b0-1ae7-42c8-98b5-b02d8f71a603" providerId="ADAL" clId="{14F8172B-23CC-43AF-8874-FD0289D90325}" dt="2026-01-22T16:42:58.574" v="1733" actId="1036"/>
          <ac:spMkLst>
            <pc:docMk/>
            <pc:sldMk cId="1232020063" sldId="300"/>
            <ac:spMk id="14" creationId="{BDAEEC7D-482E-38BC-6E19-375DC37E46A8}"/>
          </ac:spMkLst>
        </pc:spChg>
        <pc:spChg chg="add mod">
          <ac:chgData name="Luisa Dickenmann" userId="0c0840b0-1ae7-42c8-98b5-b02d8f71a603" providerId="ADAL" clId="{14F8172B-23CC-43AF-8874-FD0289D90325}" dt="2026-01-22T16:42:58.574" v="1733" actId="1036"/>
          <ac:spMkLst>
            <pc:docMk/>
            <pc:sldMk cId="1232020063" sldId="300"/>
            <ac:spMk id="16" creationId="{9A2830E0-E463-632D-81F5-ED3E86A332EA}"/>
          </ac:spMkLst>
        </pc:spChg>
        <pc:spChg chg="add mod">
          <ac:chgData name="Luisa Dickenmann" userId="0c0840b0-1ae7-42c8-98b5-b02d8f71a603" providerId="ADAL" clId="{14F8172B-23CC-43AF-8874-FD0289D90325}" dt="2026-01-22T16:41:08.449" v="1688" actId="1076"/>
          <ac:spMkLst>
            <pc:docMk/>
            <pc:sldMk cId="1232020063" sldId="300"/>
            <ac:spMk id="17" creationId="{D343ECC3-97BD-4C76-48C4-804C0C84A913}"/>
          </ac:spMkLst>
        </pc:spChg>
        <pc:spChg chg="add mod">
          <ac:chgData name="Luisa Dickenmann" userId="0c0840b0-1ae7-42c8-98b5-b02d8f71a603" providerId="ADAL" clId="{14F8172B-23CC-43AF-8874-FD0289D90325}" dt="2026-01-22T16:42:58.574" v="1733" actId="1036"/>
          <ac:spMkLst>
            <pc:docMk/>
            <pc:sldMk cId="1232020063" sldId="300"/>
            <ac:spMk id="18" creationId="{E4C3AE5C-BDFF-5C44-F9B0-52D635785702}"/>
          </ac:spMkLst>
        </pc:spChg>
        <pc:spChg chg="add mod">
          <ac:chgData name="Luisa Dickenmann" userId="0c0840b0-1ae7-42c8-98b5-b02d8f71a603" providerId="ADAL" clId="{14F8172B-23CC-43AF-8874-FD0289D90325}" dt="2026-01-22T16:42:58.574" v="1733" actId="1036"/>
          <ac:spMkLst>
            <pc:docMk/>
            <pc:sldMk cId="1232020063" sldId="300"/>
            <ac:spMk id="19" creationId="{70C00263-E558-C495-F5EC-BFF52ED1B273}"/>
          </ac:spMkLst>
        </pc:spChg>
        <pc:spChg chg="add mod">
          <ac:chgData name="Luisa Dickenmann" userId="0c0840b0-1ae7-42c8-98b5-b02d8f71a603" providerId="ADAL" clId="{14F8172B-23CC-43AF-8874-FD0289D90325}" dt="2026-01-22T16:43:08.808" v="1741" actId="1076"/>
          <ac:spMkLst>
            <pc:docMk/>
            <pc:sldMk cId="1232020063" sldId="300"/>
            <ac:spMk id="24" creationId="{95A8F12C-216D-6ECC-AFE8-BDF38669833C}"/>
          </ac:spMkLst>
        </pc:spChg>
        <pc:picChg chg="add mod">
          <ac:chgData name="Luisa Dickenmann" userId="0c0840b0-1ae7-42c8-98b5-b02d8f71a603" providerId="ADAL" clId="{14F8172B-23CC-43AF-8874-FD0289D90325}" dt="2026-01-22T16:40:40.644" v="1666" actId="14100"/>
          <ac:picMkLst>
            <pc:docMk/>
            <pc:sldMk cId="1232020063" sldId="300"/>
            <ac:picMk id="5" creationId="{A7C95C9A-74D6-CD23-2D4C-625E08C35580}"/>
          </ac:picMkLst>
        </pc:picChg>
        <pc:picChg chg="add mod">
          <ac:chgData name="Luisa Dickenmann" userId="0c0840b0-1ae7-42c8-98b5-b02d8f71a603" providerId="ADAL" clId="{14F8172B-23CC-43AF-8874-FD0289D90325}" dt="2026-01-22T16:40:45.796" v="1668" actId="14100"/>
          <ac:picMkLst>
            <pc:docMk/>
            <pc:sldMk cId="1232020063" sldId="300"/>
            <ac:picMk id="11" creationId="{1EB40C45-E988-23C2-3A06-0E423A35B869}"/>
          </ac:picMkLst>
        </pc:picChg>
        <pc:picChg chg="add mod">
          <ac:chgData name="Luisa Dickenmann" userId="0c0840b0-1ae7-42c8-98b5-b02d8f71a603" providerId="ADAL" clId="{14F8172B-23CC-43AF-8874-FD0289D90325}" dt="2026-01-22T16:40:43.426" v="1667" actId="14100"/>
          <ac:picMkLst>
            <pc:docMk/>
            <pc:sldMk cId="1232020063" sldId="300"/>
            <ac:picMk id="15" creationId="{A9E97522-B81A-913B-57C9-4E3F1C0AE8CE}"/>
          </ac:picMkLst>
        </pc:picChg>
        <pc:picChg chg="add mod">
          <ac:chgData name="Luisa Dickenmann" userId="0c0840b0-1ae7-42c8-98b5-b02d8f71a603" providerId="ADAL" clId="{14F8172B-23CC-43AF-8874-FD0289D90325}" dt="2026-01-22T16:42:23.392" v="1698" actId="1076"/>
          <ac:picMkLst>
            <pc:docMk/>
            <pc:sldMk cId="1232020063" sldId="300"/>
            <ac:picMk id="20" creationId="{C52B8A51-3954-239C-CB46-B2ACAB5FEC3D}"/>
          </ac:picMkLst>
        </pc:picChg>
        <pc:picChg chg="add mod">
          <ac:chgData name="Luisa Dickenmann" userId="0c0840b0-1ae7-42c8-98b5-b02d8f71a603" providerId="ADAL" clId="{14F8172B-23CC-43AF-8874-FD0289D90325}" dt="2026-01-22T16:43:38.370" v="1755" actId="1076"/>
          <ac:picMkLst>
            <pc:docMk/>
            <pc:sldMk cId="1232020063" sldId="300"/>
            <ac:picMk id="21" creationId="{A081434A-A177-681B-5945-151FEC9B6E78}"/>
          </ac:picMkLst>
        </pc:picChg>
        <pc:picChg chg="add mod">
          <ac:chgData name="Luisa Dickenmann" userId="0c0840b0-1ae7-42c8-98b5-b02d8f71a603" providerId="ADAL" clId="{14F8172B-23CC-43AF-8874-FD0289D90325}" dt="2026-01-22T16:43:34.376" v="1753" actId="1076"/>
          <ac:picMkLst>
            <pc:docMk/>
            <pc:sldMk cId="1232020063" sldId="300"/>
            <ac:picMk id="22" creationId="{EA12B3C5-5EF4-74A3-CF4A-8C30CC87F338}"/>
          </ac:picMkLst>
        </pc:picChg>
        <pc:picChg chg="add mod">
          <ac:chgData name="Luisa Dickenmann" userId="0c0840b0-1ae7-42c8-98b5-b02d8f71a603" providerId="ADAL" clId="{14F8172B-23CC-43AF-8874-FD0289D90325}" dt="2026-01-22T16:43:30.608" v="1751" actId="1076"/>
          <ac:picMkLst>
            <pc:docMk/>
            <pc:sldMk cId="1232020063" sldId="300"/>
            <ac:picMk id="23" creationId="{CF6A3E68-5773-1623-1266-9D29FA9121D4}"/>
          </ac:picMkLst>
        </pc:picChg>
        <pc:picChg chg="add del">
          <ac:chgData name="Luisa Dickenmann" userId="0c0840b0-1ae7-42c8-98b5-b02d8f71a603" providerId="ADAL" clId="{14F8172B-23CC-43AF-8874-FD0289D90325}" dt="2026-01-22T16:37:38.680" v="1518" actId="478"/>
          <ac:picMkLst>
            <pc:docMk/>
            <pc:sldMk cId="1232020063" sldId="300"/>
            <ac:picMk id="1026" creationId="{26652898-0C96-26E1-D006-75C084A66EFB}"/>
          </ac:picMkLst>
        </pc:picChg>
        <pc:picChg chg="add mod">
          <ac:chgData name="Luisa Dickenmann" userId="0c0840b0-1ae7-42c8-98b5-b02d8f71a603" providerId="ADAL" clId="{14F8172B-23CC-43AF-8874-FD0289D90325}" dt="2026-01-22T16:43:44.609" v="1758" actId="1076"/>
          <ac:picMkLst>
            <pc:docMk/>
            <pc:sldMk cId="1232020063" sldId="300"/>
            <ac:picMk id="1027" creationId="{13A87A8A-E7B1-5A63-6078-B08DC678DDA6}"/>
          </ac:picMkLst>
        </pc:picChg>
        <pc:picChg chg="add mod">
          <ac:chgData name="Luisa Dickenmann" userId="0c0840b0-1ae7-42c8-98b5-b02d8f71a603" providerId="ADAL" clId="{14F8172B-23CC-43AF-8874-FD0289D90325}" dt="2026-01-22T16:42:20.911" v="1696" actId="1076"/>
          <ac:picMkLst>
            <pc:docMk/>
            <pc:sldMk cId="1232020063" sldId="300"/>
            <ac:picMk id="1028" creationId="{C3433843-B94C-6CCE-0D16-0B067014E97E}"/>
          </ac:picMkLst>
        </pc:picChg>
        <pc:picChg chg="add mod">
          <ac:chgData name="Luisa Dickenmann" userId="0c0840b0-1ae7-42c8-98b5-b02d8f71a603" providerId="ADAL" clId="{14F8172B-23CC-43AF-8874-FD0289D90325}" dt="2026-01-22T16:43:44.974" v="1759"/>
          <ac:picMkLst>
            <pc:docMk/>
            <pc:sldMk cId="1232020063" sldId="300"/>
            <ac:picMk id="1029" creationId="{335FEFFD-0E1B-09BF-11BD-EB4249B5880D}"/>
          </ac:picMkLst>
        </pc:picChg>
        <pc:picChg chg="add mod">
          <ac:chgData name="Luisa Dickenmann" userId="0c0840b0-1ae7-42c8-98b5-b02d8f71a603" providerId="ADAL" clId="{14F8172B-23CC-43AF-8874-FD0289D90325}" dt="2026-01-22T16:43:45.359" v="1760"/>
          <ac:picMkLst>
            <pc:docMk/>
            <pc:sldMk cId="1232020063" sldId="300"/>
            <ac:picMk id="1030" creationId="{E017E706-39A4-A3BA-6BE9-83D5F5D7AA12}"/>
          </ac:picMkLst>
        </pc:picChg>
        <pc:picChg chg="add mod">
          <ac:chgData name="Luisa Dickenmann" userId="0c0840b0-1ae7-42c8-98b5-b02d8f71a603" providerId="ADAL" clId="{14F8172B-23CC-43AF-8874-FD0289D90325}" dt="2026-01-22T16:43:45.718" v="1761"/>
          <ac:picMkLst>
            <pc:docMk/>
            <pc:sldMk cId="1232020063" sldId="300"/>
            <ac:picMk id="1031" creationId="{8C6F942C-4932-5E70-17CE-56F1A6039A95}"/>
          </ac:picMkLst>
        </pc:picChg>
        <pc:picChg chg="add mod">
          <ac:chgData name="Luisa Dickenmann" userId="0c0840b0-1ae7-42c8-98b5-b02d8f71a603" providerId="ADAL" clId="{14F8172B-23CC-43AF-8874-FD0289D90325}" dt="2026-01-22T16:43:59.792" v="1773" actId="1076"/>
          <ac:picMkLst>
            <pc:docMk/>
            <pc:sldMk cId="1232020063" sldId="300"/>
            <ac:picMk id="1032" creationId="{7DB2DF03-BB96-D65F-78E0-1AE2A482804E}"/>
          </ac:picMkLst>
        </pc:picChg>
        <pc:picChg chg="add mod">
          <ac:chgData name="Luisa Dickenmann" userId="0c0840b0-1ae7-42c8-98b5-b02d8f71a603" providerId="ADAL" clId="{14F8172B-23CC-43AF-8874-FD0289D90325}" dt="2026-01-22T16:43:58.755" v="1772" actId="1076"/>
          <ac:picMkLst>
            <pc:docMk/>
            <pc:sldMk cId="1232020063" sldId="300"/>
            <ac:picMk id="1033" creationId="{31183FEF-9B85-7BED-5DCB-01ABBC756F74}"/>
          </ac:picMkLst>
        </pc:picChg>
        <pc:picChg chg="add mod">
          <ac:chgData name="Luisa Dickenmann" userId="0c0840b0-1ae7-42c8-98b5-b02d8f71a603" providerId="ADAL" clId="{14F8172B-23CC-43AF-8874-FD0289D90325}" dt="2026-01-22T16:43:57.273" v="1771" actId="1076"/>
          <ac:picMkLst>
            <pc:docMk/>
            <pc:sldMk cId="1232020063" sldId="300"/>
            <ac:picMk id="1034" creationId="{3A0D0F33-8D1F-73C7-1DA8-B63412E6208D}"/>
          </ac:picMkLst>
        </pc:picChg>
        <pc:picChg chg="add mod">
          <ac:chgData name="Luisa Dickenmann" userId="0c0840b0-1ae7-42c8-98b5-b02d8f71a603" providerId="ADAL" clId="{14F8172B-23CC-43AF-8874-FD0289D90325}" dt="2026-01-22T16:43:55.256" v="1770" actId="1076"/>
          <ac:picMkLst>
            <pc:docMk/>
            <pc:sldMk cId="1232020063" sldId="300"/>
            <ac:picMk id="1035" creationId="{BDB8DAC0-15E2-5A5E-FC53-B4A480256267}"/>
          </ac:picMkLst>
        </pc:picChg>
        <pc:picChg chg="add mod">
          <ac:chgData name="Luisa Dickenmann" userId="0c0840b0-1ae7-42c8-98b5-b02d8f71a603" providerId="ADAL" clId="{14F8172B-23CC-43AF-8874-FD0289D90325}" dt="2026-01-22T16:43:53.529" v="1769" actId="1076"/>
          <ac:picMkLst>
            <pc:docMk/>
            <pc:sldMk cId="1232020063" sldId="300"/>
            <ac:picMk id="1036" creationId="{2868DFCC-C5D4-9E19-1C46-BD8B909FC6E0}"/>
          </ac:picMkLst>
        </pc:picChg>
        <pc:picChg chg="add mod">
          <ac:chgData name="Luisa Dickenmann" userId="0c0840b0-1ae7-42c8-98b5-b02d8f71a603" providerId="ADAL" clId="{14F8172B-23CC-43AF-8874-FD0289D90325}" dt="2026-01-22T16:43:51.442" v="1768" actId="1076"/>
          <ac:picMkLst>
            <pc:docMk/>
            <pc:sldMk cId="1232020063" sldId="300"/>
            <ac:picMk id="1037" creationId="{4E9957CD-37F9-6C5B-6BEA-1BDE354822E6}"/>
          </ac:picMkLst>
        </pc:picChg>
        <pc:cxnChg chg="add">
          <ac:chgData name="Luisa Dickenmann" userId="0c0840b0-1ae7-42c8-98b5-b02d8f71a603" providerId="ADAL" clId="{14F8172B-23CC-43AF-8874-FD0289D90325}" dt="2026-01-22T16:43:12.298" v="1742" actId="11529"/>
          <ac:cxnSpMkLst>
            <pc:docMk/>
            <pc:sldMk cId="1232020063" sldId="300"/>
            <ac:cxnSpMk id="26" creationId="{B3E32A53-CF50-2E57-EA65-E5068E97E980}"/>
          </ac:cxnSpMkLst>
        </pc:cxnChg>
        <pc:cxnChg chg="add mod">
          <ac:chgData name="Luisa Dickenmann" userId="0c0840b0-1ae7-42c8-98b5-b02d8f71a603" providerId="ADAL" clId="{14F8172B-23CC-43AF-8874-FD0289D90325}" dt="2026-01-22T16:43:20.404" v="1746" actId="14100"/>
          <ac:cxnSpMkLst>
            <pc:docMk/>
            <pc:sldMk cId="1232020063" sldId="300"/>
            <ac:cxnSpMk id="27" creationId="{89A44AE9-0B64-3CEF-A3DA-D37F46D99147}"/>
          </ac:cxnSpMkLst>
        </pc:cxnChg>
        <pc:cxnChg chg="add mod">
          <ac:chgData name="Luisa Dickenmann" userId="0c0840b0-1ae7-42c8-98b5-b02d8f71a603" providerId="ADAL" clId="{14F8172B-23CC-43AF-8874-FD0289D90325}" dt="2026-01-22T16:43:25.440" v="1749" actId="14100"/>
          <ac:cxnSpMkLst>
            <pc:docMk/>
            <pc:sldMk cId="1232020063" sldId="300"/>
            <ac:cxnSpMk id="31" creationId="{7FF42997-71D5-FE40-F70B-1BFC21B9E62B}"/>
          </ac:cxnSpMkLst>
        </pc:cxnChg>
      </pc:sldChg>
      <pc:sldChg chg="addSp delSp modSp new mod">
        <pc:chgData name="Luisa Dickenmann" userId="0c0840b0-1ae7-42c8-98b5-b02d8f71a603" providerId="ADAL" clId="{14F8172B-23CC-43AF-8874-FD0289D90325}" dt="2026-01-22T17:36:32.785" v="4723" actId="20577"/>
        <pc:sldMkLst>
          <pc:docMk/>
          <pc:sldMk cId="1859063053" sldId="301"/>
        </pc:sldMkLst>
        <pc:spChg chg="mod">
          <ac:chgData name="Luisa Dickenmann" userId="0c0840b0-1ae7-42c8-98b5-b02d8f71a603" providerId="ADAL" clId="{14F8172B-23CC-43AF-8874-FD0289D90325}" dt="2026-01-22T17:31:25.522" v="4505" actId="20577"/>
          <ac:spMkLst>
            <pc:docMk/>
            <pc:sldMk cId="1859063053" sldId="301"/>
            <ac:spMk id="2" creationId="{7BF5FB66-9F2C-059A-2F6A-83A28EF4C677}"/>
          </ac:spMkLst>
        </pc:spChg>
        <pc:spChg chg="del">
          <ac:chgData name="Luisa Dickenmann" userId="0c0840b0-1ae7-42c8-98b5-b02d8f71a603" providerId="ADAL" clId="{14F8172B-23CC-43AF-8874-FD0289D90325}" dt="2026-01-22T17:31:29.159" v="4506" actId="478"/>
          <ac:spMkLst>
            <pc:docMk/>
            <pc:sldMk cId="1859063053" sldId="301"/>
            <ac:spMk id="3" creationId="{93DC2E16-BFB1-D1D8-51F1-239F7EB456AD}"/>
          </ac:spMkLst>
        </pc:spChg>
        <pc:spChg chg="add mod">
          <ac:chgData name="Luisa Dickenmann" userId="0c0840b0-1ae7-42c8-98b5-b02d8f71a603" providerId="ADAL" clId="{14F8172B-23CC-43AF-8874-FD0289D90325}" dt="2026-01-22T17:36:27.609" v="4721" actId="20577"/>
          <ac:spMkLst>
            <pc:docMk/>
            <pc:sldMk cId="1859063053" sldId="301"/>
            <ac:spMk id="4" creationId="{8F45908E-BB2F-5CA3-9DC5-07EE5E64C8F1}"/>
          </ac:spMkLst>
        </pc:spChg>
        <pc:spChg chg="add mod">
          <ac:chgData name="Luisa Dickenmann" userId="0c0840b0-1ae7-42c8-98b5-b02d8f71a603" providerId="ADAL" clId="{14F8172B-23CC-43AF-8874-FD0289D90325}" dt="2026-01-22T17:36:32.785" v="4723" actId="20577"/>
          <ac:spMkLst>
            <pc:docMk/>
            <pc:sldMk cId="1859063053" sldId="301"/>
            <ac:spMk id="5" creationId="{FDDD233F-340A-765B-2BBD-9E3FD9EF0F71}"/>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757B0-FBC9-4508-996A-3E224EB738F1}"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EF3A4-E543-4418-A8C6-AC4DBC501A73}" type="slidenum">
              <a:rPr lang="en-GB" smtClean="0"/>
              <a:t>‹#›</a:t>
            </a:fld>
            <a:endParaRPr lang="en-GB"/>
          </a:p>
        </p:txBody>
      </p:sp>
    </p:spTree>
    <p:extLst>
      <p:ext uri="{BB962C8B-B14F-4D97-AF65-F5344CB8AC3E}">
        <p14:creationId xmlns:p14="http://schemas.microsoft.com/office/powerpoint/2010/main" val="265441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1</a:t>
            </a:fld>
            <a:endParaRPr lang="en-GB"/>
          </a:p>
        </p:txBody>
      </p:sp>
    </p:spTree>
    <p:extLst>
      <p:ext uri="{BB962C8B-B14F-4D97-AF65-F5344CB8AC3E}">
        <p14:creationId xmlns:p14="http://schemas.microsoft.com/office/powerpoint/2010/main" val="5489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(per provenance/Cohort)</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22</a:t>
            </a:fld>
            <a:endParaRPr lang="en-GB"/>
          </a:p>
        </p:txBody>
      </p:sp>
    </p:spTree>
    <p:extLst>
      <p:ext uri="{BB962C8B-B14F-4D97-AF65-F5344CB8AC3E}">
        <p14:creationId xmlns:p14="http://schemas.microsoft.com/office/powerpoint/2010/main" val="28091994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23</a:t>
            </a:fld>
            <a:endParaRPr lang="en-GB"/>
          </a:p>
        </p:txBody>
      </p:sp>
    </p:spTree>
    <p:extLst>
      <p:ext uri="{BB962C8B-B14F-4D97-AF65-F5344CB8AC3E}">
        <p14:creationId xmlns:p14="http://schemas.microsoft.com/office/powerpoint/2010/main" val="1916923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Example: A regen tree from Benmore: mother is from Plantation in Benmore. Grandmother can be from Plantation in Alaska, North Coast or Skeena River. </a:t>
            </a:r>
          </a:p>
          <a:p>
            <a:endParaRPr lang="de-CH" dirty="0"/>
          </a:p>
          <a:p>
            <a:r>
              <a:rPr lang="de-CH" dirty="0"/>
              <a:t>Question: how rapidly do trees adapt to Scottish conditions?</a:t>
            </a:r>
          </a:p>
          <a:p>
            <a:endParaRPr lang="de-CH" dirty="0"/>
          </a:p>
          <a:p>
            <a:r>
              <a:rPr lang="de-CH" dirty="0"/>
              <a:t>Seeds that were brought from Origin have already germinated in UK conditions and grown to maturity and successfully reproduced in Plantations = first selection</a:t>
            </a:r>
          </a:p>
          <a:p>
            <a:r>
              <a:rPr lang="de-CH" dirty="0"/>
              <a:t>Seeds that have come from Plantation have naturally germinated in local Scottish conditions = second selection</a:t>
            </a:r>
          </a:p>
          <a:p>
            <a:r>
              <a:rPr lang="de-CH" dirty="0"/>
              <a:t>(Seeds from Regen have germinated in local UKCEH conditions = third selection for those that have not died?)</a:t>
            </a:r>
          </a:p>
          <a:p>
            <a:endParaRPr lang="de-CH" dirty="0"/>
          </a:p>
          <a:p>
            <a:r>
              <a:rPr lang="de-CH" dirty="0"/>
              <a:t>Treatment: seeds from all three locations = two years in seedling pots outside at UKCEH. </a:t>
            </a:r>
          </a:p>
          <a:p>
            <a:endParaRPr lang="de-CH" dirty="0"/>
          </a:p>
          <a:p>
            <a:r>
              <a:rPr lang="de-CH" dirty="0"/>
              <a:t>Family = half siblings from same mother tree (e.g., 50 or 10 seedlings)</a:t>
            </a:r>
          </a:p>
          <a:p>
            <a:endParaRPr lang="de-CH" dirty="0"/>
          </a:p>
          <a:p>
            <a:r>
              <a:rPr lang="de-CH" dirty="0"/>
              <a:t>Hypothesis: trees from regen grow better (taller). What about their resilience to disease, specifically Dothistroma? Have already coped with exposure to DNB in Scottish conditions and lived through exposure to produce seeds. Probably also most likely to stay green throughout bioassay. </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a:t>
            </a:fld>
            <a:endParaRPr lang="en-GB"/>
          </a:p>
        </p:txBody>
      </p:sp>
    </p:spTree>
    <p:extLst>
      <p:ext uri="{BB962C8B-B14F-4D97-AF65-F5344CB8AC3E}">
        <p14:creationId xmlns:p14="http://schemas.microsoft.com/office/powerpoint/2010/main" val="230849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2 provenance regions per provenance (e.g., Alaska) -&gt; 2*3 = 6 families from origin</a:t>
            </a:r>
          </a:p>
          <a:p>
            <a:endParaRPr lang="de-CH" dirty="0"/>
          </a:p>
          <a:p>
            <a:r>
              <a:rPr lang="de-CH" dirty="0"/>
              <a:t>30 families from regen</a:t>
            </a:r>
          </a:p>
          <a:p>
            <a:endParaRPr lang="de-CH" dirty="0"/>
          </a:p>
          <a:p>
            <a:r>
              <a:rPr lang="de-CH" dirty="0"/>
              <a:t>10 seedlings per family for 10 families per provenance -&gt; 100 seedlings per provenance</a:t>
            </a:r>
          </a:p>
          <a:p>
            <a:r>
              <a:rPr lang="de-CH" dirty="0"/>
              <a:t>Plantation population from north coast region -&gt; only 8 families -&gt; 80 seedlings</a:t>
            </a:r>
          </a:p>
          <a:p>
            <a:endParaRPr lang="de-CH" dirty="0"/>
          </a:p>
          <a:p>
            <a:r>
              <a:rPr lang="de-CH" dirty="0"/>
              <a:t>No plantation with alaska origin</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4</a:t>
            </a:fld>
            <a:endParaRPr lang="en-GB"/>
          </a:p>
        </p:txBody>
      </p:sp>
    </p:spTree>
    <p:extLst>
      <p:ext uri="{BB962C8B-B14F-4D97-AF65-F5344CB8AC3E}">
        <p14:creationId xmlns:p14="http://schemas.microsoft.com/office/powerpoint/2010/main" val="289554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5</a:t>
            </a:fld>
            <a:endParaRPr lang="en-GB"/>
          </a:p>
        </p:txBody>
      </p:sp>
    </p:spTree>
    <p:extLst>
      <p:ext uri="{BB962C8B-B14F-4D97-AF65-F5344CB8AC3E}">
        <p14:creationId xmlns:p14="http://schemas.microsoft.com/office/powerpoint/2010/main" val="101917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6 families have 50 seedlings</a:t>
            </a:r>
          </a:p>
          <a:p>
            <a:r>
              <a:rPr lang="de-CH" dirty="0"/>
              <a:t>Most have 10</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8</a:t>
            </a:fld>
            <a:endParaRPr lang="en-GB"/>
          </a:p>
        </p:txBody>
      </p:sp>
    </p:spTree>
    <p:extLst>
      <p:ext uri="{BB962C8B-B14F-4D97-AF65-F5344CB8AC3E}">
        <p14:creationId xmlns:p14="http://schemas.microsoft.com/office/powerpoint/2010/main" val="4180881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Alignment is random: 50% survival could come from 5/10 or 50/100 seedlings</a:t>
            </a:r>
          </a:p>
          <a:p>
            <a:r>
              <a:rPr lang="de-CH" dirty="0"/>
              <a:t>Graph is ordered by survival rate</a:t>
            </a:r>
          </a:p>
          <a:p>
            <a:r>
              <a:rPr lang="de-CH" dirty="0"/>
              <a:t> could order by initial number of trees</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9</a:t>
            </a:fld>
            <a:endParaRPr lang="en-GB"/>
          </a:p>
        </p:txBody>
      </p:sp>
    </p:spTree>
    <p:extLst>
      <p:ext uri="{BB962C8B-B14F-4D97-AF65-F5344CB8AC3E}">
        <p14:creationId xmlns:p14="http://schemas.microsoft.com/office/powerpoint/2010/main" val="17665893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Survival probably different between trees from Provenances and Cohort. E.g., if you’re from Skeena River in Origin = with some confidence not likely survival</a:t>
            </a:r>
          </a:p>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10</a:t>
            </a:fld>
            <a:endParaRPr lang="en-GB"/>
          </a:p>
        </p:txBody>
      </p:sp>
    </p:spTree>
    <p:extLst>
      <p:ext uri="{BB962C8B-B14F-4D97-AF65-F5344CB8AC3E}">
        <p14:creationId xmlns:p14="http://schemas.microsoft.com/office/powerpoint/2010/main" val="2205139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North coast n=50</a:t>
            </a:r>
          </a:p>
        </p:txBody>
      </p:sp>
      <p:sp>
        <p:nvSpPr>
          <p:cNvPr id="4" name="Slide Number Placeholder 3"/>
          <p:cNvSpPr>
            <a:spLocks noGrp="1"/>
          </p:cNvSpPr>
          <p:nvPr>
            <p:ph type="sldNum" sz="quarter" idx="5"/>
          </p:nvPr>
        </p:nvSpPr>
        <p:spPr/>
        <p:txBody>
          <a:bodyPr/>
          <a:lstStyle/>
          <a:p>
            <a:fld id="{00BEF3A4-E543-4418-A8C6-AC4DBC501A73}" type="slidenum">
              <a:rPr lang="en-GB" smtClean="0"/>
              <a:t>16</a:t>
            </a:fld>
            <a:endParaRPr lang="en-GB"/>
          </a:p>
        </p:txBody>
      </p:sp>
    </p:spTree>
    <p:extLst>
      <p:ext uri="{BB962C8B-B14F-4D97-AF65-F5344CB8AC3E}">
        <p14:creationId xmlns:p14="http://schemas.microsoft.com/office/powerpoint/2010/main" val="49449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Plot met office daylength or temperature data </a:t>
            </a:r>
          </a:p>
          <a:p>
            <a:endParaRPr lang="de-CH" dirty="0"/>
          </a:p>
          <a:p>
            <a:r>
              <a:rPr lang="de-CH" dirty="0"/>
              <a:t>6 trees with budset </a:t>
            </a:r>
            <a:r>
              <a:rPr lang="de-CH" b="1" dirty="0"/>
              <a:t>after</a:t>
            </a:r>
            <a:r>
              <a:rPr lang="de-CH" dirty="0"/>
              <a:t> budburst</a:t>
            </a:r>
          </a:p>
          <a:p>
            <a:r>
              <a:rPr lang="de-CH" dirty="0"/>
              <a:t>(</a:t>
            </a:r>
            <a:r>
              <a:rPr lang="en-GB" dirty="0"/>
              <a:t>no </a:t>
            </a:r>
            <a:r>
              <a:rPr lang="en-GB" dirty="0" err="1"/>
              <a:t>budset</a:t>
            </a:r>
            <a:r>
              <a:rPr lang="en-GB" dirty="0"/>
              <a:t> recorded, then </a:t>
            </a:r>
            <a:r>
              <a:rPr lang="en-GB" dirty="0" err="1"/>
              <a:t>budset</a:t>
            </a:r>
            <a:r>
              <a:rPr lang="en-GB" dirty="0"/>
              <a:t> &amp; budburst simultaneously, then "second" </a:t>
            </a:r>
            <a:r>
              <a:rPr lang="en-GB" dirty="0" err="1"/>
              <a:t>budset</a:t>
            </a:r>
            <a:r>
              <a:rPr lang="en-GB" dirty="0"/>
              <a:t> afterwards??)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Probably error in calculating date → check original records</a:t>
            </a:r>
          </a:p>
          <a:p>
            <a:endParaRPr lang="en-GB" dirty="0"/>
          </a:p>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20</a:t>
            </a:fld>
            <a:endParaRPr lang="en-GB"/>
          </a:p>
        </p:txBody>
      </p:sp>
    </p:spTree>
    <p:extLst>
      <p:ext uri="{BB962C8B-B14F-4D97-AF65-F5344CB8AC3E}">
        <p14:creationId xmlns:p14="http://schemas.microsoft.com/office/powerpoint/2010/main" val="15720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C090DA-638C-490E-A64C-1CC5DC9897AF}"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11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5735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15970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81396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GB"/>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91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9045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17C20B3-7C49-43C0-BA15-4AF729A94E81}" type="datetimeFigureOut">
              <a:rPr lang="en-GB" smtClean="0"/>
              <a:t>19/01/2026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6760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17C20B3-7C49-43C0-BA15-4AF729A94E81}" type="datetimeFigureOut">
              <a:rPr lang="en-GB" smtClean="0"/>
              <a:t>19/01/2026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51955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C20B3-7C49-43C0-BA15-4AF729A94E81}" type="datetimeFigureOut">
              <a:rPr lang="en-GB" smtClean="0"/>
              <a:t>19/01/2026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74029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33838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7376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817C20B3-7C49-43C0-BA15-4AF729A94E81}" type="datetimeFigureOut">
              <a:rPr lang="en-GB" smtClean="0"/>
              <a:t>19/01/2026</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C090DA-638C-490E-A64C-1CC5DC9897AF}" type="slidenum">
              <a:rPr lang="en-GB" smtClean="0"/>
              <a:t>‹#›</a:t>
            </a:fld>
            <a:endParaRPr lang="en-GB"/>
          </a:p>
        </p:txBody>
      </p:sp>
    </p:spTree>
    <p:extLst>
      <p:ext uri="{BB962C8B-B14F-4D97-AF65-F5344CB8AC3E}">
        <p14:creationId xmlns:p14="http://schemas.microsoft.com/office/powerpoint/2010/main" val="1162349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5" Type="http://schemas.openxmlformats.org/officeDocument/2006/relationships/image" Target="../media/image41.svg"/><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DD0-AE3F-D3E2-F3E2-C238F204CBC1}"/>
              </a:ext>
            </a:extLst>
          </p:cNvPr>
          <p:cNvSpPr>
            <a:spLocks noGrp="1"/>
          </p:cNvSpPr>
          <p:nvPr>
            <p:ph type="ctrTitle"/>
          </p:nvPr>
        </p:nvSpPr>
        <p:spPr/>
        <p:txBody>
          <a:bodyPr/>
          <a:lstStyle/>
          <a:p>
            <a:r>
              <a:rPr lang="de-CH" dirty="0"/>
              <a:t>Rapid Adaptation</a:t>
            </a:r>
            <a:endParaRPr lang="en-GB" dirty="0"/>
          </a:p>
        </p:txBody>
      </p:sp>
      <p:sp>
        <p:nvSpPr>
          <p:cNvPr id="3" name="Subtitle 2">
            <a:extLst>
              <a:ext uri="{FF2B5EF4-FFF2-40B4-BE49-F238E27FC236}">
                <a16:creationId xmlns:a16="http://schemas.microsoft.com/office/drawing/2014/main" id="{CF983D34-8A1D-D796-FB8C-6E3E45D3A0F0}"/>
              </a:ext>
            </a:extLst>
          </p:cNvPr>
          <p:cNvSpPr>
            <a:spLocks noGrp="1"/>
          </p:cNvSpPr>
          <p:nvPr>
            <p:ph type="subTitle" idx="1"/>
          </p:nvPr>
        </p:nvSpPr>
        <p:spPr/>
        <p:txBody>
          <a:bodyPr>
            <a:normAutofit fontScale="92500" lnSpcReduction="20000"/>
          </a:bodyPr>
          <a:lstStyle/>
          <a:p>
            <a:r>
              <a:rPr lang="de-CH" sz="2900" i="1" dirty="0"/>
              <a:t>Pinus contorta</a:t>
            </a:r>
          </a:p>
          <a:p>
            <a:endParaRPr lang="de-CH" sz="2900" i="1" dirty="0"/>
          </a:p>
          <a:p>
            <a:r>
              <a:rPr lang="de-CH" sz="2900" b="1" dirty="0"/>
              <a:t>Data exploration</a:t>
            </a:r>
            <a:endParaRPr lang="en-GB" sz="2900" b="1" dirty="0"/>
          </a:p>
        </p:txBody>
      </p:sp>
    </p:spTree>
    <p:extLst>
      <p:ext uri="{BB962C8B-B14F-4D97-AF65-F5344CB8AC3E}">
        <p14:creationId xmlns:p14="http://schemas.microsoft.com/office/powerpoint/2010/main" val="3154772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DD-A0E9-85A5-076F-15D48EB17A60}"/>
              </a:ext>
            </a:extLst>
          </p:cNvPr>
          <p:cNvSpPr>
            <a:spLocks noGrp="1"/>
          </p:cNvSpPr>
          <p:nvPr>
            <p:ph type="title"/>
          </p:nvPr>
        </p:nvSpPr>
        <p:spPr>
          <a:xfrm>
            <a:off x="195943" y="174172"/>
            <a:ext cx="9875520" cy="1356360"/>
          </a:xfrm>
        </p:spPr>
        <p:txBody>
          <a:bodyPr/>
          <a:lstStyle/>
          <a:p>
            <a:r>
              <a:rPr lang="de-CH" dirty="0"/>
              <a:t>Interaction – Provenance and Cohort</a:t>
            </a:r>
            <a:endParaRPr lang="en-GB" dirty="0"/>
          </a:p>
        </p:txBody>
      </p:sp>
      <p:pic>
        <p:nvPicPr>
          <p:cNvPr id="7" name="Content Placeholder 6" descr="A graph of different colored bars&#10;&#10;AI-generated content may be incorrect.">
            <a:extLst>
              <a:ext uri="{FF2B5EF4-FFF2-40B4-BE49-F238E27FC236}">
                <a16:creationId xmlns:a16="http://schemas.microsoft.com/office/drawing/2014/main" id="{83FE4AC2-629B-89C2-2501-78DB7F0339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40" y="1211688"/>
            <a:ext cx="8785975" cy="5291387"/>
          </a:xfrm>
        </p:spPr>
      </p:pic>
      <p:sp>
        <p:nvSpPr>
          <p:cNvPr id="8" name="TextBox 7">
            <a:extLst>
              <a:ext uri="{FF2B5EF4-FFF2-40B4-BE49-F238E27FC236}">
                <a16:creationId xmlns:a16="http://schemas.microsoft.com/office/drawing/2014/main" id="{D6308013-9F3B-21BE-2B18-6CC0F86E6950}"/>
              </a:ext>
            </a:extLst>
          </p:cNvPr>
          <p:cNvSpPr txBox="1"/>
          <p:nvPr/>
        </p:nvSpPr>
        <p:spPr>
          <a:xfrm>
            <a:off x="9242215" y="3278139"/>
            <a:ext cx="2757351" cy="1477328"/>
          </a:xfrm>
          <a:prstGeom prst="rect">
            <a:avLst/>
          </a:prstGeom>
          <a:noFill/>
        </p:spPr>
        <p:txBody>
          <a:bodyPr wrap="square" rtlCol="0">
            <a:spAutoFit/>
          </a:bodyPr>
          <a:lstStyle/>
          <a:p>
            <a:r>
              <a:rPr lang="de-CH" dirty="0"/>
              <a:t>Provenance has strongest effect (14% of variation) and Cohort (cohort) also strong effect (11%) </a:t>
            </a:r>
          </a:p>
          <a:p>
            <a:r>
              <a:rPr lang="de-CH" dirty="0"/>
              <a:t>Interaction not strong.</a:t>
            </a:r>
          </a:p>
        </p:txBody>
      </p:sp>
      <p:sp>
        <p:nvSpPr>
          <p:cNvPr id="9" name="TextBox 8">
            <a:extLst>
              <a:ext uri="{FF2B5EF4-FFF2-40B4-BE49-F238E27FC236}">
                <a16:creationId xmlns:a16="http://schemas.microsoft.com/office/drawing/2014/main" id="{60F81892-2EEF-CBE0-E939-BAA7E1B9D778}"/>
              </a:ext>
            </a:extLst>
          </p:cNvPr>
          <p:cNvSpPr txBox="1"/>
          <p:nvPr/>
        </p:nvSpPr>
        <p:spPr>
          <a:xfrm>
            <a:off x="9242215" y="1568855"/>
            <a:ext cx="2481945" cy="1200329"/>
          </a:xfrm>
          <a:prstGeom prst="rect">
            <a:avLst/>
          </a:prstGeom>
          <a:noFill/>
        </p:spPr>
        <p:txBody>
          <a:bodyPr wrap="square" rtlCol="0">
            <a:spAutoFit/>
          </a:bodyPr>
          <a:lstStyle/>
          <a:p>
            <a:r>
              <a:rPr lang="de-CH" dirty="0"/>
              <a:t>GLMM: Status ~ Cohort + Provenance + Type * Provenance + (1 | Family)</a:t>
            </a:r>
          </a:p>
        </p:txBody>
      </p:sp>
      <p:cxnSp>
        <p:nvCxnSpPr>
          <p:cNvPr id="11" name="Straight Arrow Connector 10">
            <a:extLst>
              <a:ext uri="{FF2B5EF4-FFF2-40B4-BE49-F238E27FC236}">
                <a16:creationId xmlns:a16="http://schemas.microsoft.com/office/drawing/2014/main" id="{E10FD7B5-DCB5-F60A-8970-C2A33503867F}"/>
              </a:ext>
            </a:extLst>
          </p:cNvPr>
          <p:cNvCxnSpPr>
            <a:stCxn id="9" idx="2"/>
          </p:cNvCxnSpPr>
          <p:nvPr/>
        </p:nvCxnSpPr>
        <p:spPr>
          <a:xfrm flipH="1">
            <a:off x="10483187" y="2769184"/>
            <a:ext cx="1" cy="40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64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Content Placeholder 11" descr="A graph with red lines and numbers&#10;&#10;AI-generated content may be incorrect.">
            <a:extLst>
              <a:ext uri="{FF2B5EF4-FFF2-40B4-BE49-F238E27FC236}">
                <a16:creationId xmlns:a16="http://schemas.microsoft.com/office/drawing/2014/main" id="{BD49C6AC-C674-843D-C8F1-02241A71B1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070"/>
          <a:stretch/>
        </p:blipFill>
        <p:spPr>
          <a:xfrm>
            <a:off x="544941" y="1310640"/>
            <a:ext cx="11102118" cy="5273040"/>
          </a:xfrm>
        </p:spPr>
      </p:pic>
      <p:sp>
        <p:nvSpPr>
          <p:cNvPr id="2" name="Title 1">
            <a:extLst>
              <a:ext uri="{FF2B5EF4-FFF2-40B4-BE49-F238E27FC236}">
                <a16:creationId xmlns:a16="http://schemas.microsoft.com/office/drawing/2014/main" id="{DED8D4A8-9316-1F4F-4391-A51F0AE12446}"/>
              </a:ext>
            </a:extLst>
          </p:cNvPr>
          <p:cNvSpPr>
            <a:spLocks noGrp="1"/>
          </p:cNvSpPr>
          <p:nvPr>
            <p:ph type="title"/>
          </p:nvPr>
        </p:nvSpPr>
        <p:spPr>
          <a:xfrm>
            <a:off x="238760" y="274320"/>
            <a:ext cx="9875520" cy="1356360"/>
          </a:xfrm>
        </p:spPr>
        <p:txBody>
          <a:bodyPr/>
          <a:lstStyle/>
          <a:p>
            <a:r>
              <a:rPr lang="de-CH" dirty="0"/>
              <a:t>DBB</a:t>
            </a:r>
            <a:endParaRPr lang="en-GB" dirty="0"/>
          </a:p>
        </p:txBody>
      </p:sp>
      <p:sp>
        <p:nvSpPr>
          <p:cNvPr id="3" name="TextBox 2">
            <a:extLst>
              <a:ext uri="{FF2B5EF4-FFF2-40B4-BE49-F238E27FC236}">
                <a16:creationId xmlns:a16="http://schemas.microsoft.com/office/drawing/2014/main" id="{7FC9CC8D-5E27-7D11-D30C-DB30F7B517A9}"/>
              </a:ext>
            </a:extLst>
          </p:cNvPr>
          <p:cNvSpPr txBox="1"/>
          <p:nvPr/>
        </p:nvSpPr>
        <p:spPr>
          <a:xfrm>
            <a:off x="9193074" y="552390"/>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DBB measurements</a:t>
            </a:r>
            <a:endParaRPr lang="en-GB" sz="1000" dirty="0">
              <a:solidFill>
                <a:schemeClr val="accent6">
                  <a:lumMod val="75000"/>
                </a:schemeClr>
              </a:solidFill>
            </a:endParaRPr>
          </a:p>
        </p:txBody>
      </p:sp>
    </p:spTree>
    <p:extLst>
      <p:ext uri="{BB962C8B-B14F-4D97-AF65-F5344CB8AC3E}">
        <p14:creationId xmlns:p14="http://schemas.microsoft.com/office/powerpoint/2010/main" val="4154756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5869241-031B-EBB0-A018-4867A27D2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120" y="1423966"/>
            <a:ext cx="10304635" cy="5210514"/>
          </a:xfrm>
        </p:spPr>
      </p:pic>
      <p:sp>
        <p:nvSpPr>
          <p:cNvPr id="2" name="Title 1">
            <a:extLst>
              <a:ext uri="{FF2B5EF4-FFF2-40B4-BE49-F238E27FC236}">
                <a16:creationId xmlns:a16="http://schemas.microsoft.com/office/drawing/2014/main" id="{EC37FC25-0092-D266-9369-B42C8B0A2DCD}"/>
              </a:ext>
            </a:extLst>
          </p:cNvPr>
          <p:cNvSpPr>
            <a:spLocks noGrp="1"/>
          </p:cNvSpPr>
          <p:nvPr>
            <p:ph type="title"/>
          </p:nvPr>
        </p:nvSpPr>
        <p:spPr>
          <a:xfrm>
            <a:off x="238760" y="223520"/>
            <a:ext cx="9875520" cy="1356360"/>
          </a:xfrm>
        </p:spPr>
        <p:txBody>
          <a:bodyPr/>
          <a:lstStyle/>
          <a:p>
            <a:r>
              <a:rPr lang="de-CH" dirty="0"/>
              <a:t>Height</a:t>
            </a:r>
            <a:endParaRPr lang="en-GB" dirty="0"/>
          </a:p>
        </p:txBody>
      </p:sp>
      <p:sp>
        <p:nvSpPr>
          <p:cNvPr id="7" name="TextBox 6">
            <a:extLst>
              <a:ext uri="{FF2B5EF4-FFF2-40B4-BE49-F238E27FC236}">
                <a16:creationId xmlns:a16="http://schemas.microsoft.com/office/drawing/2014/main" id="{48543C4B-69A1-290C-CEFB-6E8DFA1E1BD1}"/>
              </a:ext>
            </a:extLst>
          </p:cNvPr>
          <p:cNvSpPr txBox="1"/>
          <p:nvPr/>
        </p:nvSpPr>
        <p:spPr>
          <a:xfrm>
            <a:off x="8776513" y="537367"/>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height measurements</a:t>
            </a:r>
            <a:endParaRPr lang="en-GB" sz="1000" dirty="0">
              <a:solidFill>
                <a:schemeClr val="accent6">
                  <a:lumMod val="75000"/>
                </a:schemeClr>
              </a:solidFill>
            </a:endParaRPr>
          </a:p>
        </p:txBody>
      </p:sp>
      <p:sp>
        <p:nvSpPr>
          <p:cNvPr id="12" name="TextBox 11">
            <a:extLst>
              <a:ext uri="{FF2B5EF4-FFF2-40B4-BE49-F238E27FC236}">
                <a16:creationId xmlns:a16="http://schemas.microsoft.com/office/drawing/2014/main" id="{86B23E41-3A5D-BCAF-834C-2A32E08422A5}"/>
              </a:ext>
            </a:extLst>
          </p:cNvPr>
          <p:cNvSpPr txBox="1"/>
          <p:nvPr/>
        </p:nvSpPr>
        <p:spPr>
          <a:xfrm>
            <a:off x="8776514" y="1017566"/>
            <a:ext cx="2675531" cy="400110"/>
          </a:xfrm>
          <a:prstGeom prst="rect">
            <a:avLst/>
          </a:prstGeom>
          <a:noFill/>
        </p:spPr>
        <p:txBody>
          <a:bodyPr wrap="square" rtlCol="0">
            <a:spAutoFit/>
          </a:bodyPr>
          <a:lstStyle/>
          <a:p>
            <a:r>
              <a:rPr lang="de-CH" sz="1000" dirty="0">
                <a:solidFill>
                  <a:schemeClr val="accent6">
                    <a:lumMod val="75000"/>
                  </a:schemeClr>
                </a:solidFill>
              </a:rPr>
              <a:t>1 tree is alive at both and has DBB but not height</a:t>
            </a:r>
            <a:endParaRPr lang="en-GB" sz="1000" dirty="0">
              <a:solidFill>
                <a:schemeClr val="accent6">
                  <a:lumMod val="75000"/>
                </a:schemeClr>
              </a:solidFill>
            </a:endParaRPr>
          </a:p>
        </p:txBody>
      </p:sp>
    </p:spTree>
    <p:extLst>
      <p:ext uri="{BB962C8B-B14F-4D97-AF65-F5344CB8AC3E}">
        <p14:creationId xmlns:p14="http://schemas.microsoft.com/office/powerpoint/2010/main" val="274083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colored squares&#10;&#10;AI-generated content may be incorrect.">
            <a:extLst>
              <a:ext uri="{FF2B5EF4-FFF2-40B4-BE49-F238E27FC236}">
                <a16:creationId xmlns:a16="http://schemas.microsoft.com/office/drawing/2014/main" id="{73E0993F-5E9C-1D30-1C0B-6E7EB90E70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225"/>
          <a:stretch/>
        </p:blipFill>
        <p:spPr>
          <a:xfrm>
            <a:off x="238761" y="1000760"/>
            <a:ext cx="5948680" cy="3352055"/>
          </a:xfrm>
        </p:spPr>
      </p:pic>
      <p:sp>
        <p:nvSpPr>
          <p:cNvPr id="2" name="Title 1">
            <a:extLst>
              <a:ext uri="{FF2B5EF4-FFF2-40B4-BE49-F238E27FC236}">
                <a16:creationId xmlns:a16="http://schemas.microsoft.com/office/drawing/2014/main" id="{186B59D3-816C-2A57-089A-EA265D288680}"/>
              </a:ext>
            </a:extLst>
          </p:cNvPr>
          <p:cNvSpPr>
            <a:spLocks noGrp="1"/>
          </p:cNvSpPr>
          <p:nvPr>
            <p:ph type="title"/>
          </p:nvPr>
        </p:nvSpPr>
        <p:spPr>
          <a:xfrm>
            <a:off x="238760" y="213360"/>
            <a:ext cx="9875520" cy="872046"/>
          </a:xfrm>
        </p:spPr>
        <p:txBody>
          <a:bodyPr/>
          <a:lstStyle/>
          <a:p>
            <a:r>
              <a:rPr lang="de-CH" dirty="0"/>
              <a:t>Height – by Provenance &amp; Cohort</a:t>
            </a:r>
            <a:endParaRPr lang="en-GB" dirty="0"/>
          </a:p>
        </p:txBody>
      </p:sp>
      <p:grpSp>
        <p:nvGrpSpPr>
          <p:cNvPr id="3" name="Group 2">
            <a:extLst>
              <a:ext uri="{FF2B5EF4-FFF2-40B4-BE49-F238E27FC236}">
                <a16:creationId xmlns:a16="http://schemas.microsoft.com/office/drawing/2014/main" id="{B1458C09-7996-DB66-6C6C-19D4B7A5F923}"/>
              </a:ext>
            </a:extLst>
          </p:cNvPr>
          <p:cNvGrpSpPr/>
          <p:nvPr/>
        </p:nvGrpSpPr>
        <p:grpSpPr>
          <a:xfrm>
            <a:off x="1695193" y="1085406"/>
            <a:ext cx="3481327" cy="222786"/>
            <a:chOff x="3790687" y="1996473"/>
            <a:chExt cx="5043769" cy="364074"/>
          </a:xfrm>
        </p:grpSpPr>
        <p:cxnSp>
          <p:nvCxnSpPr>
            <p:cNvPr id="7" name="Straight Connector 6">
              <a:extLst>
                <a:ext uri="{FF2B5EF4-FFF2-40B4-BE49-F238E27FC236}">
                  <a16:creationId xmlns:a16="http://schemas.microsoft.com/office/drawing/2014/main" id="{19059EA4-2DBF-0663-3CBB-735422399593}"/>
                </a:ext>
              </a:extLst>
            </p:cNvPr>
            <p:cNvCxnSpPr>
              <a:cxnSpLocks/>
            </p:cNvCxnSpPr>
            <p:nvPr/>
          </p:nvCxnSpPr>
          <p:spPr>
            <a:xfrm flipV="1">
              <a:off x="6745584"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4B09F37-05AB-B6E9-E388-410DADB688E9}"/>
                </a:ext>
              </a:extLst>
            </p:cNvPr>
            <p:cNvSpPr txBox="1"/>
            <p:nvPr/>
          </p:nvSpPr>
          <p:spPr>
            <a:xfrm>
              <a:off x="7450347"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2" name="Straight Connector 11">
              <a:extLst>
                <a:ext uri="{FF2B5EF4-FFF2-40B4-BE49-F238E27FC236}">
                  <a16:creationId xmlns:a16="http://schemas.microsoft.com/office/drawing/2014/main" id="{FCE061F1-94C7-639C-91D4-CFA492EA4128}"/>
                </a:ext>
              </a:extLst>
            </p:cNvPr>
            <p:cNvCxnSpPr>
              <a:cxnSpLocks/>
            </p:cNvCxnSpPr>
            <p:nvPr/>
          </p:nvCxnSpPr>
          <p:spPr>
            <a:xfrm flipV="1">
              <a:off x="3790687"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44A9C5-D7E0-7596-44AC-D0B1CF22A9BF}"/>
                </a:ext>
              </a:extLst>
            </p:cNvPr>
            <p:cNvSpPr txBox="1"/>
            <p:nvPr/>
          </p:nvSpPr>
          <p:spPr>
            <a:xfrm>
              <a:off x="4495450"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pic>
        <p:nvPicPr>
          <p:cNvPr id="10" name="Content Placeholder 9" descr="A diagram of different colored rectangles&#10;&#10;AI-generated content may be incorrect.">
            <a:extLst>
              <a:ext uri="{FF2B5EF4-FFF2-40B4-BE49-F238E27FC236}">
                <a16:creationId xmlns:a16="http://schemas.microsoft.com/office/drawing/2014/main" id="{8BA279B2-C990-BC1D-5784-CB13A3FEFDBE}"/>
              </a:ext>
            </a:extLst>
          </p:cNvPr>
          <p:cNvPicPr>
            <a:picLocks noChangeAspect="1"/>
          </p:cNvPicPr>
          <p:nvPr/>
        </p:nvPicPr>
        <p:blipFill>
          <a:blip r:embed="rId3">
            <a:extLst>
              <a:ext uri="{28A0092B-C50C-407E-A947-70E740481C1C}">
                <a14:useLocalDpi xmlns:a14="http://schemas.microsoft.com/office/drawing/2010/main" val="0"/>
              </a:ext>
            </a:extLst>
          </a:blip>
          <a:srcRect t="5930"/>
          <a:stretch/>
        </p:blipFill>
        <p:spPr>
          <a:xfrm>
            <a:off x="5923241" y="3256280"/>
            <a:ext cx="5930009" cy="3352055"/>
          </a:xfrm>
          <a:prstGeom prst="rect">
            <a:avLst/>
          </a:prstGeom>
        </p:spPr>
      </p:pic>
      <p:grpSp>
        <p:nvGrpSpPr>
          <p:cNvPr id="4" name="Group 3">
            <a:extLst>
              <a:ext uri="{FF2B5EF4-FFF2-40B4-BE49-F238E27FC236}">
                <a16:creationId xmlns:a16="http://schemas.microsoft.com/office/drawing/2014/main" id="{BC6B040E-BCFF-6821-BCFB-5F23AEB16493}"/>
              </a:ext>
            </a:extLst>
          </p:cNvPr>
          <p:cNvGrpSpPr/>
          <p:nvPr/>
        </p:nvGrpSpPr>
        <p:grpSpPr>
          <a:xfrm>
            <a:off x="7719930" y="3292586"/>
            <a:ext cx="2628427" cy="839366"/>
            <a:chOff x="3434552" y="1406376"/>
            <a:chExt cx="4983224" cy="1396719"/>
          </a:xfrm>
        </p:grpSpPr>
        <p:cxnSp>
          <p:nvCxnSpPr>
            <p:cNvPr id="9" name="Straight Connector 8">
              <a:extLst>
                <a:ext uri="{FF2B5EF4-FFF2-40B4-BE49-F238E27FC236}">
                  <a16:creationId xmlns:a16="http://schemas.microsoft.com/office/drawing/2014/main" id="{799FF156-1706-02AD-E8DE-8029EE35527A}"/>
                </a:ext>
              </a:extLst>
            </p:cNvPr>
            <p:cNvCxnSpPr>
              <a:cxnSpLocks/>
            </p:cNvCxnSpPr>
            <p:nvPr/>
          </p:nvCxnSpPr>
          <p:spPr>
            <a:xfrm flipV="1">
              <a:off x="3434552" y="2697258"/>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B94D3B1-D2D1-C219-BFFD-F4DB6DC8B9BB}"/>
                </a:ext>
              </a:extLst>
            </p:cNvPr>
            <p:cNvSpPr txBox="1"/>
            <p:nvPr/>
          </p:nvSpPr>
          <p:spPr>
            <a:xfrm>
              <a:off x="4139315" y="2439021"/>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4" name="Straight Connector 13">
              <a:extLst>
                <a:ext uri="{FF2B5EF4-FFF2-40B4-BE49-F238E27FC236}">
                  <a16:creationId xmlns:a16="http://schemas.microsoft.com/office/drawing/2014/main" id="{EF7AD5F4-45BE-97EA-56EB-EB3658392A22}"/>
                </a:ext>
              </a:extLst>
            </p:cNvPr>
            <p:cNvCxnSpPr>
              <a:cxnSpLocks/>
            </p:cNvCxnSpPr>
            <p:nvPr/>
          </p:nvCxnSpPr>
          <p:spPr>
            <a:xfrm flipV="1">
              <a:off x="6328904" y="2400269"/>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7F509E7-DF81-6201-EAEF-76C19805D2B3}"/>
                </a:ext>
              </a:extLst>
            </p:cNvPr>
            <p:cNvSpPr txBox="1"/>
            <p:nvPr/>
          </p:nvSpPr>
          <p:spPr>
            <a:xfrm>
              <a:off x="7033667" y="2142032"/>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6" name="Straight Connector 15">
              <a:extLst>
                <a:ext uri="{FF2B5EF4-FFF2-40B4-BE49-F238E27FC236}">
                  <a16:creationId xmlns:a16="http://schemas.microsoft.com/office/drawing/2014/main" id="{9856D891-6E77-53B9-A5ED-9F3C0CB4763A}"/>
                </a:ext>
              </a:extLst>
            </p:cNvPr>
            <p:cNvCxnSpPr>
              <a:cxnSpLocks/>
            </p:cNvCxnSpPr>
            <p:nvPr/>
          </p:nvCxnSpPr>
          <p:spPr>
            <a:xfrm>
              <a:off x="3434552" y="1722714"/>
              <a:ext cx="4983224"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25679F4-CF01-D594-4512-3725711039C9}"/>
                </a:ext>
              </a:extLst>
            </p:cNvPr>
            <p:cNvSpPr txBox="1"/>
            <p:nvPr/>
          </p:nvSpPr>
          <p:spPr>
            <a:xfrm>
              <a:off x="5649557" y="1406376"/>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sp>
        <p:nvSpPr>
          <p:cNvPr id="18" name="TextBox 17">
            <a:extLst>
              <a:ext uri="{FF2B5EF4-FFF2-40B4-BE49-F238E27FC236}">
                <a16:creationId xmlns:a16="http://schemas.microsoft.com/office/drawing/2014/main" id="{7BCB4DF4-B67E-02EC-236A-DD10CA9A1A95}"/>
              </a:ext>
            </a:extLst>
          </p:cNvPr>
          <p:cNvSpPr txBox="1"/>
          <p:nvPr/>
        </p:nvSpPr>
        <p:spPr>
          <a:xfrm>
            <a:off x="7947802" y="1530157"/>
            <a:ext cx="2539223" cy="923330"/>
          </a:xfrm>
          <a:prstGeom prst="rect">
            <a:avLst/>
          </a:prstGeom>
          <a:noFill/>
        </p:spPr>
        <p:txBody>
          <a:bodyPr wrap="square" rtlCol="0">
            <a:spAutoFit/>
          </a:bodyPr>
          <a:lstStyle/>
          <a:p>
            <a:r>
              <a:rPr lang="de-CH" dirty="0"/>
              <a:t>Trees from North Coast &amp; Regeneration significantly taller</a:t>
            </a:r>
            <a:endParaRPr lang="en-GB" dirty="0"/>
          </a:p>
        </p:txBody>
      </p:sp>
    </p:spTree>
    <p:extLst>
      <p:ext uri="{BB962C8B-B14F-4D97-AF65-F5344CB8AC3E}">
        <p14:creationId xmlns:p14="http://schemas.microsoft.com/office/powerpoint/2010/main" val="2468455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FB66-9F2C-059A-2F6A-83A28EF4C677}"/>
              </a:ext>
            </a:extLst>
          </p:cNvPr>
          <p:cNvSpPr>
            <a:spLocks noGrp="1"/>
          </p:cNvSpPr>
          <p:nvPr>
            <p:ph type="title"/>
          </p:nvPr>
        </p:nvSpPr>
        <p:spPr/>
        <p:txBody>
          <a:bodyPr/>
          <a:lstStyle/>
          <a:p>
            <a:r>
              <a:rPr lang="de-CH" dirty="0"/>
              <a:t>Summary so far...</a:t>
            </a:r>
            <a:endParaRPr lang="en-GB" dirty="0"/>
          </a:p>
        </p:txBody>
      </p:sp>
      <p:sp>
        <p:nvSpPr>
          <p:cNvPr id="4" name="TextBox 3">
            <a:extLst>
              <a:ext uri="{FF2B5EF4-FFF2-40B4-BE49-F238E27FC236}">
                <a16:creationId xmlns:a16="http://schemas.microsoft.com/office/drawing/2014/main" id="{8F45908E-BB2F-5CA3-9DC5-07EE5E64C8F1}"/>
              </a:ext>
            </a:extLst>
          </p:cNvPr>
          <p:cNvSpPr txBox="1"/>
          <p:nvPr/>
        </p:nvSpPr>
        <p:spPr>
          <a:xfrm>
            <a:off x="1173481" y="2249269"/>
            <a:ext cx="4751070" cy="2800767"/>
          </a:xfrm>
          <a:prstGeom prst="rect">
            <a:avLst/>
          </a:prstGeom>
          <a:noFill/>
        </p:spPr>
        <p:txBody>
          <a:bodyPr wrap="square" rtlCol="0">
            <a:spAutoFit/>
          </a:bodyPr>
          <a:lstStyle/>
          <a:p>
            <a:r>
              <a:rPr lang="de-CH" sz="4400" dirty="0"/>
              <a:t>Origin trees overall shorter &amp; less alive </a:t>
            </a:r>
          </a:p>
          <a:p>
            <a:pPr marL="571500" indent="-571500">
              <a:buFont typeface="Arial" panose="020B0604020202020204" pitchFamily="34" charset="0"/>
              <a:buChar char="•"/>
            </a:pPr>
            <a:r>
              <a:rPr lang="de-CH" sz="4400" dirty="0"/>
              <a:t>Worst combo:  Origin &amp; Alaska</a:t>
            </a:r>
            <a:endParaRPr lang="en-GB" sz="4400" dirty="0"/>
          </a:p>
        </p:txBody>
      </p:sp>
      <p:sp>
        <p:nvSpPr>
          <p:cNvPr id="5" name="TextBox 4">
            <a:extLst>
              <a:ext uri="{FF2B5EF4-FFF2-40B4-BE49-F238E27FC236}">
                <a16:creationId xmlns:a16="http://schemas.microsoft.com/office/drawing/2014/main" id="{FDDD233F-340A-765B-2BBD-9E3FD9EF0F71}"/>
              </a:ext>
            </a:extLst>
          </p:cNvPr>
          <p:cNvSpPr txBox="1"/>
          <p:nvPr/>
        </p:nvSpPr>
        <p:spPr>
          <a:xfrm>
            <a:off x="6875144" y="2249269"/>
            <a:ext cx="4143375" cy="4832092"/>
          </a:xfrm>
          <a:prstGeom prst="rect">
            <a:avLst/>
          </a:prstGeom>
          <a:noFill/>
        </p:spPr>
        <p:txBody>
          <a:bodyPr wrap="square" rtlCol="0">
            <a:spAutoFit/>
          </a:bodyPr>
          <a:lstStyle/>
          <a:p>
            <a:r>
              <a:rPr lang="de-CH" sz="4400" dirty="0"/>
              <a:t>Regen trees overall taller &amp; more alive</a:t>
            </a:r>
          </a:p>
          <a:p>
            <a:pPr marL="571500" indent="-571500">
              <a:buFont typeface="Arial" panose="020B0604020202020204" pitchFamily="34" charset="0"/>
              <a:buChar char="•"/>
            </a:pPr>
            <a:r>
              <a:rPr lang="de-CH" sz="4400" dirty="0"/>
              <a:t>Best combo: Regen &amp; North Coast</a:t>
            </a:r>
          </a:p>
          <a:p>
            <a:endParaRPr lang="en-GB" sz="4400" dirty="0"/>
          </a:p>
        </p:txBody>
      </p:sp>
    </p:spTree>
    <p:extLst>
      <p:ext uri="{BB962C8B-B14F-4D97-AF65-F5344CB8AC3E}">
        <p14:creationId xmlns:p14="http://schemas.microsoft.com/office/powerpoint/2010/main" val="185906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7C6-7C6F-9EC2-BC2C-F591BF4901DA}"/>
              </a:ext>
            </a:extLst>
          </p:cNvPr>
          <p:cNvSpPr>
            <a:spLocks noGrp="1"/>
          </p:cNvSpPr>
          <p:nvPr>
            <p:ph type="title"/>
          </p:nvPr>
        </p:nvSpPr>
        <p:spPr>
          <a:xfrm>
            <a:off x="239618" y="212992"/>
            <a:ext cx="9875520" cy="1356360"/>
          </a:xfrm>
        </p:spPr>
        <p:txBody>
          <a:bodyPr/>
          <a:lstStyle/>
          <a:p>
            <a:r>
              <a:rPr lang="de-CH" dirty="0"/>
              <a:t>Budset &amp; Budburst</a:t>
            </a:r>
            <a:endParaRPr lang="en-GB" dirty="0"/>
          </a:p>
        </p:txBody>
      </p:sp>
      <p:sp>
        <p:nvSpPr>
          <p:cNvPr id="3" name="Content Placeholder 2">
            <a:extLst>
              <a:ext uri="{FF2B5EF4-FFF2-40B4-BE49-F238E27FC236}">
                <a16:creationId xmlns:a16="http://schemas.microsoft.com/office/drawing/2014/main" id="{4667D288-CBE2-F195-7FFC-C90ACACBE117}"/>
              </a:ext>
            </a:extLst>
          </p:cNvPr>
          <p:cNvSpPr>
            <a:spLocks noGrp="1"/>
          </p:cNvSpPr>
          <p:nvPr>
            <p:ph idx="1"/>
          </p:nvPr>
        </p:nvSpPr>
        <p:spPr>
          <a:xfrm>
            <a:off x="933680" y="1569352"/>
            <a:ext cx="9872871" cy="4038600"/>
          </a:xfrm>
        </p:spPr>
        <p:txBody>
          <a:bodyPr/>
          <a:lstStyle/>
          <a:p>
            <a:r>
              <a:rPr lang="de-CH" dirty="0"/>
              <a:t>Date of planting: 20-23/6/2023</a:t>
            </a:r>
          </a:p>
          <a:p>
            <a:r>
              <a:rPr lang="de-CH" dirty="0"/>
              <a:t>Budset period: 11/9/2023 – 17/5/2024</a:t>
            </a:r>
          </a:p>
          <a:p>
            <a:r>
              <a:rPr lang="de-CH" dirty="0"/>
              <a:t>Budburst period: 2/2/2024 – 22/5/2024</a:t>
            </a:r>
          </a:p>
          <a:p>
            <a:endParaRPr lang="de-CH" dirty="0"/>
          </a:p>
          <a:p>
            <a:r>
              <a:rPr lang="de-CH" u="sng" dirty="0"/>
              <a:t>Sample sizes:</a:t>
            </a:r>
          </a:p>
          <a:p>
            <a:pPr lvl="1"/>
            <a:r>
              <a:rPr lang="de-CH" sz="2200" dirty="0"/>
              <a:t>Budset: 549 trees</a:t>
            </a:r>
          </a:p>
          <a:p>
            <a:pPr lvl="1"/>
            <a:r>
              <a:rPr lang="de-CH" sz="2200" dirty="0"/>
              <a:t>Budburst: 575 trees</a:t>
            </a:r>
          </a:p>
          <a:p>
            <a:pPr lvl="2"/>
            <a:r>
              <a:rPr lang="de-CH" sz="2000" dirty="0"/>
              <a:t>(Maybe 26 didn’t have noticeable buds?)</a:t>
            </a:r>
          </a:p>
          <a:p>
            <a:pPr lvl="1"/>
            <a:r>
              <a:rPr lang="de-CH" sz="2200" dirty="0"/>
              <a:t>Budset &amp; Budburst: 529 trees have data (~85%)</a:t>
            </a:r>
          </a:p>
          <a:p>
            <a:endParaRPr lang="de-CH" dirty="0"/>
          </a:p>
          <a:p>
            <a:endParaRPr lang="de-CH" dirty="0"/>
          </a:p>
          <a:p>
            <a:endParaRPr lang="en-GB" dirty="0"/>
          </a:p>
        </p:txBody>
      </p:sp>
    </p:spTree>
    <p:extLst>
      <p:ext uri="{BB962C8B-B14F-4D97-AF65-F5344CB8AC3E}">
        <p14:creationId xmlns:p14="http://schemas.microsoft.com/office/powerpoint/2010/main" val="5361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10;&#10;AI-generated content may be incorrect.">
            <a:extLst>
              <a:ext uri="{FF2B5EF4-FFF2-40B4-BE49-F238E27FC236}">
                <a16:creationId xmlns:a16="http://schemas.microsoft.com/office/drawing/2014/main" id="{DFC4CF50-F1AC-B059-9626-5FF96376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55" y="2543129"/>
            <a:ext cx="8095504" cy="4093472"/>
          </a:xfrm>
          <a:prstGeom prst="rect">
            <a:avLst/>
          </a:prstGeom>
        </p:spPr>
      </p:pic>
      <p:sp>
        <p:nvSpPr>
          <p:cNvPr id="2" name="Title 1">
            <a:extLst>
              <a:ext uri="{FF2B5EF4-FFF2-40B4-BE49-F238E27FC236}">
                <a16:creationId xmlns:a16="http://schemas.microsoft.com/office/drawing/2014/main" id="{32D9D9BF-2B66-09AD-138F-36386DDD5CDD}"/>
              </a:ext>
            </a:extLst>
          </p:cNvPr>
          <p:cNvSpPr>
            <a:spLocks noGrp="1"/>
          </p:cNvSpPr>
          <p:nvPr>
            <p:ph type="title"/>
          </p:nvPr>
        </p:nvSpPr>
        <p:spPr>
          <a:xfrm>
            <a:off x="189848" y="263545"/>
            <a:ext cx="9875520" cy="1356360"/>
          </a:xfrm>
        </p:spPr>
        <p:txBody>
          <a:bodyPr/>
          <a:lstStyle/>
          <a:p>
            <a:r>
              <a:rPr lang="de-CH" dirty="0"/>
              <a:t>Budset – by provenance</a:t>
            </a:r>
            <a:endParaRPr lang="en-GB" dirty="0"/>
          </a:p>
        </p:txBody>
      </p:sp>
      <p:pic>
        <p:nvPicPr>
          <p:cNvPr id="5" name="Content Placeholder 4">
            <a:extLst>
              <a:ext uri="{FF2B5EF4-FFF2-40B4-BE49-F238E27FC236}">
                <a16:creationId xmlns:a16="http://schemas.microsoft.com/office/drawing/2014/main" id="{C81AF245-CF10-C522-E0CE-18AABCB35AA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7493"/>
          <a:stretch/>
        </p:blipFill>
        <p:spPr>
          <a:xfrm>
            <a:off x="304691" y="1206019"/>
            <a:ext cx="6574729" cy="3654739"/>
          </a:xfrm>
        </p:spPr>
      </p:pic>
      <p:sp>
        <p:nvSpPr>
          <p:cNvPr id="3" name="TextBox 2">
            <a:extLst>
              <a:ext uri="{FF2B5EF4-FFF2-40B4-BE49-F238E27FC236}">
                <a16:creationId xmlns:a16="http://schemas.microsoft.com/office/drawing/2014/main" id="{3FEE3C62-7A17-B683-8845-1CC05C605A19}"/>
              </a:ext>
            </a:extLst>
          </p:cNvPr>
          <p:cNvSpPr txBox="1"/>
          <p:nvPr/>
        </p:nvSpPr>
        <p:spPr>
          <a:xfrm>
            <a:off x="7419129" y="1525602"/>
            <a:ext cx="1864360" cy="923330"/>
          </a:xfrm>
          <a:prstGeom prst="rect">
            <a:avLst/>
          </a:prstGeom>
          <a:noFill/>
        </p:spPr>
        <p:txBody>
          <a:bodyPr wrap="square" rtlCol="0">
            <a:spAutoFit/>
          </a:bodyPr>
          <a:lstStyle/>
          <a:p>
            <a:r>
              <a:rPr lang="de-CH" dirty="0"/>
              <a:t>Even distribution between provenances</a:t>
            </a:r>
            <a:endParaRPr lang="en-GB" dirty="0"/>
          </a:p>
        </p:txBody>
      </p:sp>
      <p:sp>
        <p:nvSpPr>
          <p:cNvPr id="9" name="TextBox 8">
            <a:extLst>
              <a:ext uri="{FF2B5EF4-FFF2-40B4-BE49-F238E27FC236}">
                <a16:creationId xmlns:a16="http://schemas.microsoft.com/office/drawing/2014/main" id="{B0C60FA7-6976-A204-5DB2-FA364834CB49}"/>
              </a:ext>
            </a:extLst>
          </p:cNvPr>
          <p:cNvSpPr txBox="1"/>
          <p:nvPr/>
        </p:nvSpPr>
        <p:spPr>
          <a:xfrm>
            <a:off x="189848" y="5817652"/>
            <a:ext cx="2131350" cy="646331"/>
          </a:xfrm>
          <a:prstGeom prst="rect">
            <a:avLst/>
          </a:prstGeom>
          <a:noFill/>
        </p:spPr>
        <p:txBody>
          <a:bodyPr wrap="square">
            <a:spAutoFit/>
          </a:bodyPr>
          <a:lstStyle/>
          <a:p>
            <a:pPr algn="ctr"/>
            <a:r>
              <a:rPr lang="en-GB" dirty="0"/>
              <a:t>Origin date = 10/09/2023</a:t>
            </a:r>
          </a:p>
        </p:txBody>
      </p:sp>
      <p:grpSp>
        <p:nvGrpSpPr>
          <p:cNvPr id="4" name="Group 3">
            <a:extLst>
              <a:ext uri="{FF2B5EF4-FFF2-40B4-BE49-F238E27FC236}">
                <a16:creationId xmlns:a16="http://schemas.microsoft.com/office/drawing/2014/main" id="{05464E9E-9B23-9271-8E6D-F695C6E209BB}"/>
              </a:ext>
            </a:extLst>
          </p:cNvPr>
          <p:cNvGrpSpPr/>
          <p:nvPr/>
        </p:nvGrpSpPr>
        <p:grpSpPr>
          <a:xfrm>
            <a:off x="4183887" y="1186769"/>
            <a:ext cx="1095809" cy="246221"/>
            <a:chOff x="5792742" y="1513565"/>
            <a:chExt cx="2088872" cy="328684"/>
          </a:xfrm>
        </p:grpSpPr>
        <p:cxnSp>
          <p:nvCxnSpPr>
            <p:cNvPr id="10" name="Straight Connector 9">
              <a:extLst>
                <a:ext uri="{FF2B5EF4-FFF2-40B4-BE49-F238E27FC236}">
                  <a16:creationId xmlns:a16="http://schemas.microsoft.com/office/drawing/2014/main" id="{627207B2-C399-F774-B53B-5CE49BA29F56}"/>
                </a:ext>
              </a:extLst>
            </p:cNvPr>
            <p:cNvCxnSpPr>
              <a:cxnSpLocks/>
            </p:cNvCxnSpPr>
            <p:nvPr/>
          </p:nvCxnSpPr>
          <p:spPr>
            <a:xfrm flipV="1">
              <a:off x="5792742" y="1762532"/>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E83656-BBCA-820A-78B8-B8825292C4BF}"/>
                </a:ext>
              </a:extLst>
            </p:cNvPr>
            <p:cNvSpPr txBox="1"/>
            <p:nvPr/>
          </p:nvSpPr>
          <p:spPr>
            <a:xfrm>
              <a:off x="6424113" y="1513565"/>
              <a:ext cx="1384109" cy="328684"/>
            </a:xfrm>
            <a:prstGeom prst="rect">
              <a:avLst/>
            </a:prstGeom>
            <a:noFill/>
            <a:ln>
              <a:noFill/>
            </a:ln>
          </p:spPr>
          <p:txBody>
            <a:bodyPr wrap="square" rtlCol="0">
              <a:spAutoFit/>
            </a:bodyPr>
            <a:lstStyle/>
            <a:p>
              <a:pPr algn="ctr"/>
              <a:r>
                <a:rPr lang="de-CH" sz="1000" dirty="0">
                  <a:solidFill>
                    <a:schemeClr val="accent6">
                      <a:lumMod val="75000"/>
                    </a:schemeClr>
                  </a:solidFill>
                  <a:latin typeface="Helvetica" panose="020B0604020202020204"/>
                  <a:cs typeface="Helvetica" panose="020B0604020202020204"/>
                </a:rPr>
                <a:t>0</a:t>
              </a:r>
              <a:r>
                <a:rPr lang="en-GB" sz="1000" dirty="0">
                  <a:solidFill>
                    <a:schemeClr val="accent6">
                      <a:lumMod val="75000"/>
                    </a:schemeClr>
                  </a:solidFill>
                  <a:latin typeface="Helvetica" panose="020B0604020202020204"/>
                  <a:cs typeface="Helvetica" panose="020B0604020202020204"/>
                </a:rPr>
                <a:t>.042</a:t>
              </a:r>
            </a:p>
          </p:txBody>
        </p:sp>
      </p:grpSp>
    </p:spTree>
    <p:extLst>
      <p:ext uri="{BB962C8B-B14F-4D97-AF65-F5344CB8AC3E}">
        <p14:creationId xmlns:p14="http://schemas.microsoft.com/office/powerpoint/2010/main" val="4018528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270947E2-94D3-B544-4587-E9882F4D2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35" y="3157086"/>
            <a:ext cx="6446083" cy="3259447"/>
          </a:xfrm>
          <a:prstGeom prst="rect">
            <a:avLst/>
          </a:prstGeom>
        </p:spPr>
      </p:pic>
      <p:sp>
        <p:nvSpPr>
          <p:cNvPr id="2" name="Title 1">
            <a:extLst>
              <a:ext uri="{FF2B5EF4-FFF2-40B4-BE49-F238E27FC236}">
                <a16:creationId xmlns:a16="http://schemas.microsoft.com/office/drawing/2014/main" id="{331E21EA-EC58-E43B-46B6-72D5584F9856}"/>
              </a:ext>
            </a:extLst>
          </p:cNvPr>
          <p:cNvSpPr>
            <a:spLocks noGrp="1"/>
          </p:cNvSpPr>
          <p:nvPr>
            <p:ph type="title"/>
          </p:nvPr>
        </p:nvSpPr>
        <p:spPr>
          <a:xfrm>
            <a:off x="238225" y="243840"/>
            <a:ext cx="9875520" cy="1356360"/>
          </a:xfrm>
        </p:spPr>
        <p:txBody>
          <a:bodyPr/>
          <a:lstStyle/>
          <a:p>
            <a:r>
              <a:rPr lang="de-CH" dirty="0"/>
              <a:t>Budset – by Cohort</a:t>
            </a:r>
            <a:endParaRPr lang="en-GB" dirty="0"/>
          </a:p>
        </p:txBody>
      </p:sp>
      <p:pic>
        <p:nvPicPr>
          <p:cNvPr id="9" name="Content Placeholder 8">
            <a:extLst>
              <a:ext uri="{FF2B5EF4-FFF2-40B4-BE49-F238E27FC236}">
                <a16:creationId xmlns:a16="http://schemas.microsoft.com/office/drawing/2014/main" id="{FA0D3437-97B6-1053-8FD3-9E66A7F82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943" y="1294690"/>
            <a:ext cx="5586744" cy="2824924"/>
          </a:xfrm>
        </p:spPr>
      </p:pic>
      <p:grpSp>
        <p:nvGrpSpPr>
          <p:cNvPr id="3" name="Group 2">
            <a:extLst>
              <a:ext uri="{FF2B5EF4-FFF2-40B4-BE49-F238E27FC236}">
                <a16:creationId xmlns:a16="http://schemas.microsoft.com/office/drawing/2014/main" id="{43DEC730-C3A9-AA2C-7020-4417E4587358}"/>
              </a:ext>
            </a:extLst>
          </p:cNvPr>
          <p:cNvGrpSpPr/>
          <p:nvPr/>
        </p:nvGrpSpPr>
        <p:grpSpPr>
          <a:xfrm>
            <a:off x="3254327" y="1081878"/>
            <a:ext cx="1765446" cy="363992"/>
            <a:chOff x="3254326" y="1081878"/>
            <a:chExt cx="6027081" cy="685414"/>
          </a:xfrm>
        </p:grpSpPr>
        <p:cxnSp>
          <p:nvCxnSpPr>
            <p:cNvPr id="10" name="Straight Connector 9">
              <a:extLst>
                <a:ext uri="{FF2B5EF4-FFF2-40B4-BE49-F238E27FC236}">
                  <a16:creationId xmlns:a16="http://schemas.microsoft.com/office/drawing/2014/main" id="{21E77FB2-79EE-9075-C06A-8515F77F5B87}"/>
                </a:ext>
              </a:extLst>
            </p:cNvPr>
            <p:cNvCxnSpPr>
              <a:cxnSpLocks/>
            </p:cNvCxnSpPr>
            <p:nvPr/>
          </p:nvCxnSpPr>
          <p:spPr>
            <a:xfrm flipV="1">
              <a:off x="3254326" y="1708729"/>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E6EA98B-C626-6AC0-4F03-A613577D5935}"/>
                </a:ext>
              </a:extLst>
            </p:cNvPr>
            <p:cNvSpPr txBox="1"/>
            <p:nvPr/>
          </p:nvSpPr>
          <p:spPr>
            <a:xfrm>
              <a:off x="4470416" y="140321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3" name="Straight Connector 12">
              <a:extLst>
                <a:ext uri="{FF2B5EF4-FFF2-40B4-BE49-F238E27FC236}">
                  <a16:creationId xmlns:a16="http://schemas.microsoft.com/office/drawing/2014/main" id="{87C6D792-97FC-FD07-3960-989C62EBBECF}"/>
                </a:ext>
              </a:extLst>
            </p:cNvPr>
            <p:cNvCxnSpPr>
              <a:cxnSpLocks/>
            </p:cNvCxnSpPr>
            <p:nvPr/>
          </p:nvCxnSpPr>
          <p:spPr>
            <a:xfrm>
              <a:off x="3254326" y="1390375"/>
              <a:ext cx="6027081"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92A4E8F-20B8-D1CF-298E-3001E437C6C5}"/>
                </a:ext>
              </a:extLst>
            </p:cNvPr>
            <p:cNvSpPr txBox="1"/>
            <p:nvPr/>
          </p:nvSpPr>
          <p:spPr>
            <a:xfrm>
              <a:off x="5977152" y="108187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spTree>
    <p:extLst>
      <p:ext uri="{BB962C8B-B14F-4D97-AF65-F5344CB8AC3E}">
        <p14:creationId xmlns:p14="http://schemas.microsoft.com/office/powerpoint/2010/main" val="422134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9DC-5387-676F-0683-1D49454F40B3}"/>
              </a:ext>
            </a:extLst>
          </p:cNvPr>
          <p:cNvSpPr>
            <a:spLocks noGrp="1"/>
          </p:cNvSpPr>
          <p:nvPr>
            <p:ph type="title"/>
          </p:nvPr>
        </p:nvSpPr>
        <p:spPr>
          <a:xfrm>
            <a:off x="218974" y="176490"/>
            <a:ext cx="9875520" cy="1356360"/>
          </a:xfrm>
        </p:spPr>
        <p:txBody>
          <a:bodyPr/>
          <a:lstStyle/>
          <a:p>
            <a:r>
              <a:rPr lang="de-CH" dirty="0"/>
              <a:t>Budburst – by Provenance</a:t>
            </a:r>
            <a:endParaRPr lang="en-GB" dirty="0"/>
          </a:p>
        </p:txBody>
      </p:sp>
      <p:sp>
        <p:nvSpPr>
          <p:cNvPr id="4" name="TextBox 3">
            <a:extLst>
              <a:ext uri="{FF2B5EF4-FFF2-40B4-BE49-F238E27FC236}">
                <a16:creationId xmlns:a16="http://schemas.microsoft.com/office/drawing/2014/main" id="{1F23F0DC-52E1-09BD-080C-AFC35699FB60}"/>
              </a:ext>
            </a:extLst>
          </p:cNvPr>
          <p:cNvSpPr txBox="1"/>
          <p:nvPr/>
        </p:nvSpPr>
        <p:spPr>
          <a:xfrm>
            <a:off x="9630612" y="670004"/>
            <a:ext cx="2131350" cy="369332"/>
          </a:xfrm>
          <a:prstGeom prst="rect">
            <a:avLst/>
          </a:prstGeom>
          <a:noFill/>
        </p:spPr>
        <p:txBody>
          <a:bodyPr wrap="square">
            <a:spAutoFit/>
          </a:bodyPr>
          <a:lstStyle/>
          <a:p>
            <a:pPr algn="ctr"/>
            <a:r>
              <a:rPr lang="en-GB" dirty="0"/>
              <a:t>Day 0 = 01/02/2024</a:t>
            </a:r>
          </a:p>
        </p:txBody>
      </p:sp>
      <p:grpSp>
        <p:nvGrpSpPr>
          <p:cNvPr id="3" name="Group 2">
            <a:extLst>
              <a:ext uri="{FF2B5EF4-FFF2-40B4-BE49-F238E27FC236}">
                <a16:creationId xmlns:a16="http://schemas.microsoft.com/office/drawing/2014/main" id="{FB6998CA-AA86-924F-05EE-17A5CA208306}"/>
              </a:ext>
            </a:extLst>
          </p:cNvPr>
          <p:cNvGrpSpPr/>
          <p:nvPr/>
        </p:nvGrpSpPr>
        <p:grpSpPr>
          <a:xfrm>
            <a:off x="1513395" y="1291296"/>
            <a:ext cx="4044272" cy="246222"/>
            <a:chOff x="2325447" y="1453441"/>
            <a:chExt cx="6265467" cy="386237"/>
          </a:xfrm>
        </p:grpSpPr>
        <p:cxnSp>
          <p:nvCxnSpPr>
            <p:cNvPr id="12" name="Straight Connector 11">
              <a:extLst>
                <a:ext uri="{FF2B5EF4-FFF2-40B4-BE49-F238E27FC236}">
                  <a16:creationId xmlns:a16="http://schemas.microsoft.com/office/drawing/2014/main" id="{5982C0FB-D28F-93CA-4DE9-0A62C347B1DA}"/>
                </a:ext>
              </a:extLst>
            </p:cNvPr>
            <p:cNvCxnSpPr>
              <a:cxnSpLocks/>
            </p:cNvCxnSpPr>
            <p:nvPr/>
          </p:nvCxnSpPr>
          <p:spPr>
            <a:xfrm flipV="1">
              <a:off x="2325447" y="1732324"/>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7228138-E4A7-851D-FC56-2306BC16034C}"/>
                </a:ext>
              </a:extLst>
            </p:cNvPr>
            <p:cNvSpPr txBox="1"/>
            <p:nvPr/>
          </p:nvSpPr>
          <p:spPr>
            <a:xfrm>
              <a:off x="3587257" y="1453443"/>
              <a:ext cx="923798" cy="386235"/>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0.013</a:t>
              </a:r>
            </a:p>
          </p:txBody>
        </p:sp>
        <p:cxnSp>
          <p:nvCxnSpPr>
            <p:cNvPr id="14" name="Straight Connector 13">
              <a:extLst>
                <a:ext uri="{FF2B5EF4-FFF2-40B4-BE49-F238E27FC236}">
                  <a16:creationId xmlns:a16="http://schemas.microsoft.com/office/drawing/2014/main" id="{10EC720A-2AF0-9C6D-6E05-3934CC044EA9}"/>
                </a:ext>
              </a:extLst>
            </p:cNvPr>
            <p:cNvCxnSpPr>
              <a:cxnSpLocks/>
            </p:cNvCxnSpPr>
            <p:nvPr/>
          </p:nvCxnSpPr>
          <p:spPr>
            <a:xfrm flipV="1">
              <a:off x="5528414" y="1729338"/>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923EC24-A6E5-C849-B975-9601C8597CF3}"/>
                </a:ext>
              </a:extLst>
            </p:cNvPr>
            <p:cNvSpPr txBox="1"/>
            <p:nvPr/>
          </p:nvSpPr>
          <p:spPr>
            <a:xfrm>
              <a:off x="6790225" y="1453441"/>
              <a:ext cx="679347" cy="246220"/>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a:t>
              </a:r>
            </a:p>
          </p:txBody>
        </p:sp>
      </p:grpSp>
      <p:pic>
        <p:nvPicPr>
          <p:cNvPr id="7" name="Picture 6" descr="A graph of a graph&#10;&#10;AI-generated content may be incorrect.">
            <a:extLst>
              <a:ext uri="{FF2B5EF4-FFF2-40B4-BE49-F238E27FC236}">
                <a16:creationId xmlns:a16="http://schemas.microsoft.com/office/drawing/2014/main" id="{314808B8-B563-0F8F-A26C-199648367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49" y="3123008"/>
            <a:ext cx="6837003" cy="3457114"/>
          </a:xfrm>
          <a:prstGeom prst="rect">
            <a:avLst/>
          </a:prstGeom>
        </p:spPr>
      </p:pic>
      <p:pic>
        <p:nvPicPr>
          <p:cNvPr id="11" name="Content Placeholder 10" descr="A graph of a diagram&#10;&#10;AI-generated content may be incorrect.">
            <a:extLst>
              <a:ext uri="{FF2B5EF4-FFF2-40B4-BE49-F238E27FC236}">
                <a16:creationId xmlns:a16="http://schemas.microsoft.com/office/drawing/2014/main" id="{44A0C449-8F18-850D-9203-E214A67FE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824" y="1569759"/>
            <a:ext cx="6143604" cy="3106498"/>
          </a:xfrm>
        </p:spPr>
      </p:pic>
    </p:spTree>
    <p:extLst>
      <p:ext uri="{BB962C8B-B14F-4D97-AF65-F5344CB8AC3E}">
        <p14:creationId xmlns:p14="http://schemas.microsoft.com/office/powerpoint/2010/main" val="1309389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a graph&#10;&#10;AI-generated content may be incorrect.">
            <a:extLst>
              <a:ext uri="{FF2B5EF4-FFF2-40B4-BE49-F238E27FC236}">
                <a16:creationId xmlns:a16="http://schemas.microsoft.com/office/drawing/2014/main" id="{4EC47E45-9E07-5478-4A1D-D66819A23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0" y="3091974"/>
            <a:ext cx="6822025" cy="3449541"/>
          </a:xfrm>
          <a:prstGeom prst="rect">
            <a:avLst/>
          </a:prstGeom>
        </p:spPr>
      </p:pic>
      <p:sp>
        <p:nvSpPr>
          <p:cNvPr id="2" name="Title 1">
            <a:extLst>
              <a:ext uri="{FF2B5EF4-FFF2-40B4-BE49-F238E27FC236}">
                <a16:creationId xmlns:a16="http://schemas.microsoft.com/office/drawing/2014/main" id="{54C10286-6041-399A-065F-9CA72ED989EA}"/>
              </a:ext>
            </a:extLst>
          </p:cNvPr>
          <p:cNvSpPr>
            <a:spLocks noGrp="1"/>
          </p:cNvSpPr>
          <p:nvPr>
            <p:ph type="title"/>
          </p:nvPr>
        </p:nvSpPr>
        <p:spPr>
          <a:xfrm>
            <a:off x="187960" y="223520"/>
            <a:ext cx="9875520" cy="1356360"/>
          </a:xfrm>
        </p:spPr>
        <p:txBody>
          <a:bodyPr/>
          <a:lstStyle/>
          <a:p>
            <a:r>
              <a:rPr lang="de-CH" dirty="0"/>
              <a:t>Budburst – by Cohort</a:t>
            </a:r>
            <a:endParaRPr lang="en-GB" dirty="0"/>
          </a:p>
        </p:txBody>
      </p:sp>
      <p:pic>
        <p:nvPicPr>
          <p:cNvPr id="9" name="Content Placeholder 8" descr="A graph of a diagram&#10;&#10;AI-generated content may be incorrect.">
            <a:extLst>
              <a:ext uri="{FF2B5EF4-FFF2-40B4-BE49-F238E27FC236}">
                <a16:creationId xmlns:a16="http://schemas.microsoft.com/office/drawing/2014/main" id="{463E4468-FDCA-104C-62BA-3B778918FA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234" y="1198881"/>
            <a:ext cx="6423428" cy="3247991"/>
          </a:xfrm>
        </p:spPr>
      </p:pic>
    </p:spTree>
    <p:extLst>
      <p:ext uri="{BB962C8B-B14F-4D97-AF65-F5344CB8AC3E}">
        <p14:creationId xmlns:p14="http://schemas.microsoft.com/office/powerpoint/2010/main" val="145960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558A-4581-2DFB-C7DC-B4CBCB47F004}"/>
              </a:ext>
            </a:extLst>
          </p:cNvPr>
          <p:cNvSpPr>
            <a:spLocks noGrp="1"/>
          </p:cNvSpPr>
          <p:nvPr>
            <p:ph type="title"/>
          </p:nvPr>
        </p:nvSpPr>
        <p:spPr>
          <a:xfrm>
            <a:off x="228600" y="236220"/>
            <a:ext cx="3272868" cy="877098"/>
          </a:xfrm>
        </p:spPr>
        <p:txBody>
          <a:bodyPr/>
          <a:lstStyle/>
          <a:p>
            <a:r>
              <a:rPr lang="de-CH" dirty="0"/>
              <a:t>Study design</a:t>
            </a:r>
            <a:endParaRPr lang="en-GB" dirty="0"/>
          </a:p>
        </p:txBody>
      </p:sp>
      <p:pic>
        <p:nvPicPr>
          <p:cNvPr id="5" name="Picture 4" descr="A tree with green leaves&#10;&#10;AI-generated content may be incorrect.">
            <a:extLst>
              <a:ext uri="{FF2B5EF4-FFF2-40B4-BE49-F238E27FC236}">
                <a16:creationId xmlns:a16="http://schemas.microsoft.com/office/drawing/2014/main" id="{A7C95C9A-74D6-CD23-2D4C-625E08C35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744" y="1850523"/>
            <a:ext cx="2145756" cy="3330442"/>
          </a:xfrm>
          <a:prstGeom prst="rect">
            <a:avLst/>
          </a:prstGeom>
        </p:spPr>
      </p:pic>
      <p:sp>
        <p:nvSpPr>
          <p:cNvPr id="6" name="TextBox 5">
            <a:extLst>
              <a:ext uri="{FF2B5EF4-FFF2-40B4-BE49-F238E27FC236}">
                <a16:creationId xmlns:a16="http://schemas.microsoft.com/office/drawing/2014/main" id="{2D354618-B1B6-4E10-F069-EE18199A6A53}"/>
              </a:ext>
            </a:extLst>
          </p:cNvPr>
          <p:cNvSpPr txBox="1"/>
          <p:nvPr/>
        </p:nvSpPr>
        <p:spPr>
          <a:xfrm>
            <a:off x="1843290" y="859691"/>
            <a:ext cx="834617" cy="369332"/>
          </a:xfrm>
          <a:prstGeom prst="rect">
            <a:avLst/>
          </a:prstGeom>
          <a:noFill/>
        </p:spPr>
        <p:txBody>
          <a:bodyPr wrap="square" rtlCol="0">
            <a:spAutoFit/>
          </a:bodyPr>
          <a:lstStyle/>
          <a:p>
            <a:r>
              <a:rPr lang="de-CH" b="1" dirty="0"/>
              <a:t>Origin</a:t>
            </a:r>
            <a:endParaRPr lang="en-GB" b="1" dirty="0"/>
          </a:p>
        </p:txBody>
      </p:sp>
      <p:sp>
        <p:nvSpPr>
          <p:cNvPr id="7" name="TextBox 6">
            <a:extLst>
              <a:ext uri="{FF2B5EF4-FFF2-40B4-BE49-F238E27FC236}">
                <a16:creationId xmlns:a16="http://schemas.microsoft.com/office/drawing/2014/main" id="{7DAB8AE5-95D1-998B-A5FC-20F997454F16}"/>
              </a:ext>
            </a:extLst>
          </p:cNvPr>
          <p:cNvSpPr txBox="1"/>
          <p:nvPr/>
        </p:nvSpPr>
        <p:spPr>
          <a:xfrm>
            <a:off x="957874" y="1504375"/>
            <a:ext cx="834617" cy="369332"/>
          </a:xfrm>
          <a:prstGeom prst="rect">
            <a:avLst/>
          </a:prstGeom>
          <a:noFill/>
        </p:spPr>
        <p:txBody>
          <a:bodyPr wrap="square" rtlCol="0">
            <a:spAutoFit/>
          </a:bodyPr>
          <a:lstStyle/>
          <a:p>
            <a:pPr algn="ctr"/>
            <a:r>
              <a:rPr lang="de-CH" dirty="0"/>
              <a:t>Alaska</a:t>
            </a:r>
            <a:endParaRPr lang="en-GB" dirty="0"/>
          </a:p>
        </p:txBody>
      </p:sp>
      <p:sp>
        <p:nvSpPr>
          <p:cNvPr id="8" name="TextBox 7">
            <a:extLst>
              <a:ext uri="{FF2B5EF4-FFF2-40B4-BE49-F238E27FC236}">
                <a16:creationId xmlns:a16="http://schemas.microsoft.com/office/drawing/2014/main" id="{273C65D0-1F9D-4C8D-2CE5-70AA9C47FA86}"/>
              </a:ext>
            </a:extLst>
          </p:cNvPr>
          <p:cNvSpPr txBox="1"/>
          <p:nvPr/>
        </p:nvSpPr>
        <p:spPr>
          <a:xfrm>
            <a:off x="1843291" y="1303546"/>
            <a:ext cx="834617" cy="646331"/>
          </a:xfrm>
          <a:prstGeom prst="rect">
            <a:avLst/>
          </a:prstGeom>
          <a:noFill/>
        </p:spPr>
        <p:txBody>
          <a:bodyPr wrap="square" rtlCol="0">
            <a:spAutoFit/>
          </a:bodyPr>
          <a:lstStyle/>
          <a:p>
            <a:pPr algn="ctr"/>
            <a:r>
              <a:rPr lang="de-CH" dirty="0"/>
              <a:t>North Coast</a:t>
            </a:r>
            <a:endParaRPr lang="en-GB" dirty="0"/>
          </a:p>
        </p:txBody>
      </p:sp>
      <p:sp>
        <p:nvSpPr>
          <p:cNvPr id="9" name="TextBox 8">
            <a:extLst>
              <a:ext uri="{FF2B5EF4-FFF2-40B4-BE49-F238E27FC236}">
                <a16:creationId xmlns:a16="http://schemas.microsoft.com/office/drawing/2014/main" id="{E96C5C8B-DD36-055A-3A39-2A8F7BB7FAB6}"/>
              </a:ext>
            </a:extLst>
          </p:cNvPr>
          <p:cNvSpPr txBox="1"/>
          <p:nvPr/>
        </p:nvSpPr>
        <p:spPr>
          <a:xfrm>
            <a:off x="2529091" y="1504375"/>
            <a:ext cx="1712709" cy="369332"/>
          </a:xfrm>
          <a:prstGeom prst="rect">
            <a:avLst/>
          </a:prstGeom>
          <a:noFill/>
        </p:spPr>
        <p:txBody>
          <a:bodyPr wrap="square" rtlCol="0">
            <a:spAutoFit/>
          </a:bodyPr>
          <a:lstStyle/>
          <a:p>
            <a:pPr algn="ctr"/>
            <a:r>
              <a:rPr lang="de-CH" dirty="0"/>
              <a:t>Skeena River</a:t>
            </a:r>
            <a:endParaRPr lang="en-GB" dirty="0"/>
          </a:p>
        </p:txBody>
      </p:sp>
      <p:sp>
        <p:nvSpPr>
          <p:cNvPr id="10" name="Arrow: Right 9">
            <a:extLst>
              <a:ext uri="{FF2B5EF4-FFF2-40B4-BE49-F238E27FC236}">
                <a16:creationId xmlns:a16="http://schemas.microsoft.com/office/drawing/2014/main" id="{5197CE04-BCFB-99E1-F9DA-CBE76B04B557}"/>
              </a:ext>
            </a:extLst>
          </p:cNvPr>
          <p:cNvSpPr/>
          <p:nvPr/>
        </p:nvSpPr>
        <p:spPr>
          <a:xfrm>
            <a:off x="3746500"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tree with green leaves&#10;&#10;AI-generated content may be incorrect.">
            <a:extLst>
              <a:ext uri="{FF2B5EF4-FFF2-40B4-BE49-F238E27FC236}">
                <a16:creationId xmlns:a16="http://schemas.microsoft.com/office/drawing/2014/main" id="{1EB40C45-E988-23C2-3A06-0E423A35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628" y="2156264"/>
            <a:ext cx="1948772" cy="3024701"/>
          </a:xfrm>
          <a:prstGeom prst="rect">
            <a:avLst/>
          </a:prstGeom>
        </p:spPr>
      </p:pic>
      <p:sp>
        <p:nvSpPr>
          <p:cNvPr id="12" name="TextBox 11">
            <a:extLst>
              <a:ext uri="{FF2B5EF4-FFF2-40B4-BE49-F238E27FC236}">
                <a16:creationId xmlns:a16="http://schemas.microsoft.com/office/drawing/2014/main" id="{FA8BB234-F944-B08A-8DA9-48C61A119F18}"/>
              </a:ext>
            </a:extLst>
          </p:cNvPr>
          <p:cNvSpPr txBox="1"/>
          <p:nvPr/>
        </p:nvSpPr>
        <p:spPr>
          <a:xfrm>
            <a:off x="5061628" y="832853"/>
            <a:ext cx="1409429" cy="369332"/>
          </a:xfrm>
          <a:prstGeom prst="rect">
            <a:avLst/>
          </a:prstGeom>
          <a:noFill/>
        </p:spPr>
        <p:txBody>
          <a:bodyPr wrap="square" rtlCol="0">
            <a:spAutoFit/>
          </a:bodyPr>
          <a:lstStyle/>
          <a:p>
            <a:pPr algn="ctr"/>
            <a:r>
              <a:rPr lang="de-CH" b="1" dirty="0"/>
              <a:t>Plantation</a:t>
            </a:r>
            <a:endParaRPr lang="en-GB" b="1" dirty="0"/>
          </a:p>
        </p:txBody>
      </p:sp>
      <p:sp>
        <p:nvSpPr>
          <p:cNvPr id="13" name="TextBox 12">
            <a:extLst>
              <a:ext uri="{FF2B5EF4-FFF2-40B4-BE49-F238E27FC236}">
                <a16:creationId xmlns:a16="http://schemas.microsoft.com/office/drawing/2014/main" id="{B3425E83-1B1D-05F0-B39A-3C497EB12AE2}"/>
              </a:ext>
            </a:extLst>
          </p:cNvPr>
          <p:cNvSpPr txBox="1"/>
          <p:nvPr/>
        </p:nvSpPr>
        <p:spPr>
          <a:xfrm>
            <a:off x="4526447" y="1354937"/>
            <a:ext cx="1239895" cy="369332"/>
          </a:xfrm>
          <a:prstGeom prst="rect">
            <a:avLst/>
          </a:prstGeom>
          <a:noFill/>
        </p:spPr>
        <p:txBody>
          <a:bodyPr wrap="square" rtlCol="0">
            <a:spAutoFit/>
          </a:bodyPr>
          <a:lstStyle/>
          <a:p>
            <a:pPr algn="ctr"/>
            <a:r>
              <a:rPr lang="de-CH" dirty="0"/>
              <a:t>Benmore</a:t>
            </a:r>
            <a:endParaRPr lang="en-GB" dirty="0"/>
          </a:p>
        </p:txBody>
      </p:sp>
      <p:sp>
        <p:nvSpPr>
          <p:cNvPr id="14" name="TextBox 13">
            <a:extLst>
              <a:ext uri="{FF2B5EF4-FFF2-40B4-BE49-F238E27FC236}">
                <a16:creationId xmlns:a16="http://schemas.microsoft.com/office/drawing/2014/main" id="{BDAEEC7D-482E-38BC-6E19-375DC37E46A8}"/>
              </a:ext>
            </a:extLst>
          </p:cNvPr>
          <p:cNvSpPr txBox="1"/>
          <p:nvPr/>
        </p:nvSpPr>
        <p:spPr>
          <a:xfrm>
            <a:off x="5743005" y="1354937"/>
            <a:ext cx="1712709" cy="369332"/>
          </a:xfrm>
          <a:prstGeom prst="rect">
            <a:avLst/>
          </a:prstGeom>
          <a:noFill/>
        </p:spPr>
        <p:txBody>
          <a:bodyPr wrap="square" rtlCol="0">
            <a:spAutoFit/>
          </a:bodyPr>
          <a:lstStyle/>
          <a:p>
            <a:pPr algn="ctr"/>
            <a:r>
              <a:rPr lang="de-CH" dirty="0"/>
              <a:t>Rowens</a:t>
            </a:r>
            <a:endParaRPr lang="en-GB" dirty="0"/>
          </a:p>
        </p:txBody>
      </p:sp>
      <p:pic>
        <p:nvPicPr>
          <p:cNvPr id="15" name="Picture 14" descr="A tree with green leaves&#10;&#10;AI-generated content may be incorrect.">
            <a:extLst>
              <a:ext uri="{FF2B5EF4-FFF2-40B4-BE49-F238E27FC236}">
                <a16:creationId xmlns:a16="http://schemas.microsoft.com/office/drawing/2014/main" id="{A9E97522-B81A-913B-57C9-4E3F1C0A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024" y="2451099"/>
            <a:ext cx="1758813" cy="2729865"/>
          </a:xfrm>
          <a:prstGeom prst="rect">
            <a:avLst/>
          </a:prstGeom>
        </p:spPr>
      </p:pic>
      <p:sp>
        <p:nvSpPr>
          <p:cNvPr id="16" name="Arrow: Right 15">
            <a:extLst>
              <a:ext uri="{FF2B5EF4-FFF2-40B4-BE49-F238E27FC236}">
                <a16:creationId xmlns:a16="http://schemas.microsoft.com/office/drawing/2014/main" id="{9A2830E0-E463-632D-81F5-ED3E86A332EA}"/>
              </a:ext>
            </a:extLst>
          </p:cNvPr>
          <p:cNvSpPr/>
          <p:nvPr/>
        </p:nvSpPr>
        <p:spPr>
          <a:xfrm>
            <a:off x="7931828"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343ECC3-97BD-4C76-48C4-804C0C84A913}"/>
              </a:ext>
            </a:extLst>
          </p:cNvPr>
          <p:cNvSpPr txBox="1"/>
          <p:nvPr/>
        </p:nvSpPr>
        <p:spPr>
          <a:xfrm>
            <a:off x="9270024" y="856815"/>
            <a:ext cx="1660091" cy="369332"/>
          </a:xfrm>
          <a:prstGeom prst="rect">
            <a:avLst/>
          </a:prstGeom>
          <a:noFill/>
        </p:spPr>
        <p:txBody>
          <a:bodyPr wrap="square" rtlCol="0">
            <a:spAutoFit/>
          </a:bodyPr>
          <a:lstStyle/>
          <a:p>
            <a:pPr algn="ctr"/>
            <a:r>
              <a:rPr lang="de-CH" b="1" dirty="0"/>
              <a:t>Regeneration</a:t>
            </a:r>
            <a:endParaRPr lang="en-GB" b="1" dirty="0"/>
          </a:p>
        </p:txBody>
      </p:sp>
      <p:sp>
        <p:nvSpPr>
          <p:cNvPr id="18" name="TextBox 17">
            <a:extLst>
              <a:ext uri="{FF2B5EF4-FFF2-40B4-BE49-F238E27FC236}">
                <a16:creationId xmlns:a16="http://schemas.microsoft.com/office/drawing/2014/main" id="{E4C3AE5C-BDFF-5C44-F9B0-52D635785702}"/>
              </a:ext>
            </a:extLst>
          </p:cNvPr>
          <p:cNvSpPr txBox="1"/>
          <p:nvPr/>
        </p:nvSpPr>
        <p:spPr>
          <a:xfrm>
            <a:off x="8706528" y="1365435"/>
            <a:ext cx="1239895" cy="369332"/>
          </a:xfrm>
          <a:prstGeom prst="rect">
            <a:avLst/>
          </a:prstGeom>
          <a:noFill/>
        </p:spPr>
        <p:txBody>
          <a:bodyPr wrap="square" rtlCol="0">
            <a:spAutoFit/>
          </a:bodyPr>
          <a:lstStyle/>
          <a:p>
            <a:pPr algn="ctr"/>
            <a:r>
              <a:rPr lang="de-CH" dirty="0"/>
              <a:t>Benmore</a:t>
            </a:r>
            <a:endParaRPr lang="en-GB" dirty="0"/>
          </a:p>
        </p:txBody>
      </p:sp>
      <p:sp>
        <p:nvSpPr>
          <p:cNvPr id="19" name="TextBox 18">
            <a:extLst>
              <a:ext uri="{FF2B5EF4-FFF2-40B4-BE49-F238E27FC236}">
                <a16:creationId xmlns:a16="http://schemas.microsoft.com/office/drawing/2014/main" id="{70C00263-E558-C495-F5EC-BFF52ED1B273}"/>
              </a:ext>
            </a:extLst>
          </p:cNvPr>
          <p:cNvSpPr txBox="1"/>
          <p:nvPr/>
        </p:nvSpPr>
        <p:spPr>
          <a:xfrm>
            <a:off x="9923086" y="1365435"/>
            <a:ext cx="1712709" cy="369332"/>
          </a:xfrm>
          <a:prstGeom prst="rect">
            <a:avLst/>
          </a:prstGeom>
          <a:noFill/>
        </p:spPr>
        <p:txBody>
          <a:bodyPr wrap="square" rtlCol="0">
            <a:spAutoFit/>
          </a:bodyPr>
          <a:lstStyle/>
          <a:p>
            <a:pPr algn="ctr"/>
            <a:r>
              <a:rPr lang="de-CH" dirty="0"/>
              <a:t>Rowens</a:t>
            </a:r>
            <a:endParaRPr lang="en-GB" dirty="0"/>
          </a:p>
        </p:txBody>
      </p:sp>
      <p:pic>
        <p:nvPicPr>
          <p:cNvPr id="1028" name="Picture 4" descr="pine seeds isolated on transparent background png file 11811531 PNG">
            <a:extLst>
              <a:ext uri="{FF2B5EF4-FFF2-40B4-BE49-F238E27FC236}">
                <a16:creationId xmlns:a16="http://schemas.microsoft.com/office/drawing/2014/main" id="{C3433843-B94C-6CCE-0D16-0B067014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468" y="2607664"/>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ne seeds isolated on transparent background png file 11811531 PNG">
            <a:extLst>
              <a:ext uri="{FF2B5EF4-FFF2-40B4-BE49-F238E27FC236}">
                <a16:creationId xmlns:a16="http://schemas.microsoft.com/office/drawing/2014/main" id="{C52B8A51-3954-239C-CB46-B2ACAB5FE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796" y="2507845"/>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ine seeds isolated on transparent background png file 11811531 PNG">
            <a:extLst>
              <a:ext uri="{FF2B5EF4-FFF2-40B4-BE49-F238E27FC236}">
                <a16:creationId xmlns:a16="http://schemas.microsoft.com/office/drawing/2014/main" id="{A081434A-A177-681B-5945-151FEC9B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077" y="5295176"/>
            <a:ext cx="517390" cy="3775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ine seeds isolated on transparent background png file 11811531 PNG">
            <a:extLst>
              <a:ext uri="{FF2B5EF4-FFF2-40B4-BE49-F238E27FC236}">
                <a16:creationId xmlns:a16="http://schemas.microsoft.com/office/drawing/2014/main" id="{EA12B3C5-5EF4-74A3-CF4A-8C30CC87F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453" y="5346926"/>
            <a:ext cx="50612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pine seeds isolated on transparent background png file 11811531 PNG">
            <a:extLst>
              <a:ext uri="{FF2B5EF4-FFF2-40B4-BE49-F238E27FC236}">
                <a16:creationId xmlns:a16="http://schemas.microsoft.com/office/drawing/2014/main" id="{CF6A3E68-5773-1623-1266-9D29FA912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6528" y="5492565"/>
            <a:ext cx="613084" cy="4473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5A8F12C-216D-6ECC-AFE8-BDF38669833C}"/>
              </a:ext>
            </a:extLst>
          </p:cNvPr>
          <p:cNvSpPr txBox="1"/>
          <p:nvPr/>
        </p:nvSpPr>
        <p:spPr>
          <a:xfrm>
            <a:off x="5146394" y="6025147"/>
            <a:ext cx="1409429" cy="369332"/>
          </a:xfrm>
          <a:prstGeom prst="rect">
            <a:avLst/>
          </a:prstGeom>
          <a:noFill/>
        </p:spPr>
        <p:txBody>
          <a:bodyPr wrap="square" rtlCol="0">
            <a:spAutoFit/>
          </a:bodyPr>
          <a:lstStyle/>
          <a:p>
            <a:pPr algn="ctr"/>
            <a:r>
              <a:rPr lang="de-CH" b="1" dirty="0"/>
              <a:t>UKCEH</a:t>
            </a:r>
            <a:endParaRPr lang="en-GB" b="1" dirty="0"/>
          </a:p>
        </p:txBody>
      </p:sp>
      <p:cxnSp>
        <p:nvCxnSpPr>
          <p:cNvPr id="26" name="Straight Arrow Connector 25">
            <a:extLst>
              <a:ext uri="{FF2B5EF4-FFF2-40B4-BE49-F238E27FC236}">
                <a16:creationId xmlns:a16="http://schemas.microsoft.com/office/drawing/2014/main" id="{B3E32A53-CF50-2E57-EA65-E5068E97E980}"/>
              </a:ext>
            </a:extLst>
          </p:cNvPr>
          <p:cNvCxnSpPr>
            <a:endCxn id="24" idx="0"/>
          </p:cNvCxnSpPr>
          <p:nvPr/>
        </p:nvCxnSpPr>
        <p:spPr>
          <a:xfrm>
            <a:off x="2529091" y="5170877"/>
            <a:ext cx="3322018" cy="85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A44AE9-0B64-3CEF-A3DA-D37F46D99147}"/>
              </a:ext>
            </a:extLst>
          </p:cNvPr>
          <p:cNvCxnSpPr>
            <a:cxnSpLocks/>
            <a:endCxn id="24" idx="0"/>
          </p:cNvCxnSpPr>
          <p:nvPr/>
        </p:nvCxnSpPr>
        <p:spPr>
          <a:xfrm flipH="1">
            <a:off x="5851109" y="5334263"/>
            <a:ext cx="47355" cy="6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F42997-71D5-FE40-F70B-1BFC21B9E62B}"/>
              </a:ext>
            </a:extLst>
          </p:cNvPr>
          <p:cNvCxnSpPr>
            <a:cxnSpLocks/>
            <a:endCxn id="24" idx="0"/>
          </p:cNvCxnSpPr>
          <p:nvPr/>
        </p:nvCxnSpPr>
        <p:spPr>
          <a:xfrm flipH="1">
            <a:off x="5851109" y="5320315"/>
            <a:ext cx="4095314" cy="7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 name="Picture 1026" descr="A tree with green leaves&#10;&#10;AI-generated content may be incorrect.">
            <a:extLst>
              <a:ext uri="{FF2B5EF4-FFF2-40B4-BE49-F238E27FC236}">
                <a16:creationId xmlns:a16="http://schemas.microsoft.com/office/drawing/2014/main" id="{13A87A8A-E7B1-5A63-6078-B08DC678D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8" y="6187796"/>
            <a:ext cx="280647" cy="435594"/>
          </a:xfrm>
          <a:prstGeom prst="rect">
            <a:avLst/>
          </a:prstGeom>
        </p:spPr>
      </p:pic>
      <p:pic>
        <p:nvPicPr>
          <p:cNvPr id="1032" name="Picture 1031" descr="A tree with green leaves&#10;&#10;AI-generated content may be incorrect.">
            <a:extLst>
              <a:ext uri="{FF2B5EF4-FFF2-40B4-BE49-F238E27FC236}">
                <a16:creationId xmlns:a16="http://schemas.microsoft.com/office/drawing/2014/main" id="{7DB2DF03-BB96-D65F-78E0-1AE2A4828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53" y="6187796"/>
            <a:ext cx="280647" cy="435594"/>
          </a:xfrm>
          <a:prstGeom prst="rect">
            <a:avLst/>
          </a:prstGeom>
        </p:spPr>
      </p:pic>
      <p:pic>
        <p:nvPicPr>
          <p:cNvPr id="1033" name="Picture 1032" descr="A tree with green leaves&#10;&#10;AI-generated content may be incorrect.">
            <a:extLst>
              <a:ext uri="{FF2B5EF4-FFF2-40B4-BE49-F238E27FC236}">
                <a16:creationId xmlns:a16="http://schemas.microsoft.com/office/drawing/2014/main" id="{31183FEF-9B85-7BED-5DCB-01ABBC75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84" y="6209813"/>
            <a:ext cx="280647" cy="435594"/>
          </a:xfrm>
          <a:prstGeom prst="rect">
            <a:avLst/>
          </a:prstGeom>
        </p:spPr>
      </p:pic>
      <p:pic>
        <p:nvPicPr>
          <p:cNvPr id="1034" name="Picture 1033" descr="A tree with green leaves&#10;&#10;AI-generated content may be incorrect.">
            <a:extLst>
              <a:ext uri="{FF2B5EF4-FFF2-40B4-BE49-F238E27FC236}">
                <a16:creationId xmlns:a16="http://schemas.microsoft.com/office/drawing/2014/main" id="{3A0D0F33-8D1F-73C7-1DA8-B63412E62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039" y="6164497"/>
            <a:ext cx="280647" cy="435594"/>
          </a:xfrm>
          <a:prstGeom prst="rect">
            <a:avLst/>
          </a:prstGeom>
        </p:spPr>
      </p:pic>
      <p:pic>
        <p:nvPicPr>
          <p:cNvPr id="1035" name="Picture 1034" descr="A tree with green leaves&#10;&#10;AI-generated content may be incorrect.">
            <a:extLst>
              <a:ext uri="{FF2B5EF4-FFF2-40B4-BE49-F238E27FC236}">
                <a16:creationId xmlns:a16="http://schemas.microsoft.com/office/drawing/2014/main" id="{BDB8DAC0-15E2-5A5E-FC53-B4A480256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514" y="6164497"/>
            <a:ext cx="280647" cy="435594"/>
          </a:xfrm>
          <a:prstGeom prst="rect">
            <a:avLst/>
          </a:prstGeom>
        </p:spPr>
      </p:pic>
      <p:pic>
        <p:nvPicPr>
          <p:cNvPr id="1036" name="Picture 1035" descr="A tree with green leaves&#10;&#10;AI-generated content may be incorrect.">
            <a:extLst>
              <a:ext uri="{FF2B5EF4-FFF2-40B4-BE49-F238E27FC236}">
                <a16:creationId xmlns:a16="http://schemas.microsoft.com/office/drawing/2014/main" id="{2868DFCC-C5D4-9E19-1C46-BD8B909FC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831" y="6209813"/>
            <a:ext cx="280647" cy="435594"/>
          </a:xfrm>
          <a:prstGeom prst="rect">
            <a:avLst/>
          </a:prstGeom>
        </p:spPr>
      </p:pic>
      <p:pic>
        <p:nvPicPr>
          <p:cNvPr id="1037" name="Picture 1036" descr="A tree with green leaves&#10;&#10;AI-generated content may be incorrect.">
            <a:extLst>
              <a:ext uri="{FF2B5EF4-FFF2-40B4-BE49-F238E27FC236}">
                <a16:creationId xmlns:a16="http://schemas.microsoft.com/office/drawing/2014/main" id="{4E9957CD-37F9-6C5B-6BEA-1BDE3548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766" y="6164497"/>
            <a:ext cx="280647" cy="435594"/>
          </a:xfrm>
          <a:prstGeom prst="rect">
            <a:avLst/>
          </a:prstGeom>
        </p:spPr>
      </p:pic>
    </p:spTree>
    <p:extLst>
      <p:ext uri="{BB962C8B-B14F-4D97-AF65-F5344CB8AC3E}">
        <p14:creationId xmlns:p14="http://schemas.microsoft.com/office/powerpoint/2010/main" val="123202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EE4B-07AE-A580-2F47-92BB4583481C}"/>
              </a:ext>
            </a:extLst>
          </p:cNvPr>
          <p:cNvSpPr>
            <a:spLocks noGrp="1"/>
          </p:cNvSpPr>
          <p:nvPr>
            <p:ph type="title"/>
          </p:nvPr>
        </p:nvSpPr>
        <p:spPr>
          <a:xfrm>
            <a:off x="206567" y="246696"/>
            <a:ext cx="9875520" cy="1356360"/>
          </a:xfrm>
        </p:spPr>
        <p:txBody>
          <a:bodyPr/>
          <a:lstStyle/>
          <a:p>
            <a:r>
              <a:rPr lang="de-CH" dirty="0"/>
              <a:t>Difference between budset and budburst</a:t>
            </a:r>
            <a:endParaRPr lang="en-GB" dirty="0"/>
          </a:p>
        </p:txBody>
      </p:sp>
      <p:pic>
        <p:nvPicPr>
          <p:cNvPr id="5" name="Content Placeholder 4" descr="A graph of a number of days between budget and budburst&#10;&#10;AI-generated content may be incorrect.">
            <a:extLst>
              <a:ext uri="{FF2B5EF4-FFF2-40B4-BE49-F238E27FC236}">
                <a16:creationId xmlns:a16="http://schemas.microsoft.com/office/drawing/2014/main" id="{B4DE219A-B6A9-5821-1F9D-1F5634FAB1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6275" y="1157188"/>
            <a:ext cx="5799488" cy="5448879"/>
          </a:xfrm>
        </p:spPr>
      </p:pic>
      <p:sp>
        <p:nvSpPr>
          <p:cNvPr id="7" name="Rectangle: Rounded Corners 6">
            <a:extLst>
              <a:ext uri="{FF2B5EF4-FFF2-40B4-BE49-F238E27FC236}">
                <a16:creationId xmlns:a16="http://schemas.microsoft.com/office/drawing/2014/main" id="{CB172020-44E6-DE5B-B25B-D5496F6A2FBE}"/>
              </a:ext>
            </a:extLst>
          </p:cNvPr>
          <p:cNvSpPr/>
          <p:nvPr/>
        </p:nvSpPr>
        <p:spPr>
          <a:xfrm>
            <a:off x="1540526" y="5448299"/>
            <a:ext cx="876300" cy="447675"/>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ctor: Elbow 9">
            <a:extLst>
              <a:ext uri="{FF2B5EF4-FFF2-40B4-BE49-F238E27FC236}">
                <a16:creationId xmlns:a16="http://schemas.microsoft.com/office/drawing/2014/main" id="{F08A697B-293A-3B9A-EA5D-A7F12FE9C9F9}"/>
              </a:ext>
            </a:extLst>
          </p:cNvPr>
          <p:cNvCxnSpPr>
            <a:cxnSpLocks/>
            <a:stCxn id="7" idx="2"/>
            <a:endCxn id="8" idx="2"/>
          </p:cNvCxnSpPr>
          <p:nvPr/>
        </p:nvCxnSpPr>
        <p:spPr>
          <a:xfrm rot="5400000" flipH="1" flipV="1">
            <a:off x="4518700" y="2762781"/>
            <a:ext cx="593168" cy="5673217"/>
          </a:xfrm>
          <a:prstGeom prst="bentConnector3">
            <a:avLst>
              <a:gd name="adj1" fmla="val -3853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D12648D-5A86-B45C-F50D-F34B91A73BAD}"/>
              </a:ext>
            </a:extLst>
          </p:cNvPr>
          <p:cNvGrpSpPr/>
          <p:nvPr/>
        </p:nvGrpSpPr>
        <p:grpSpPr>
          <a:xfrm>
            <a:off x="6588410" y="3733145"/>
            <a:ext cx="4852162" cy="1938992"/>
            <a:chOff x="6588410" y="4420969"/>
            <a:chExt cx="4852162" cy="1938992"/>
          </a:xfrm>
        </p:grpSpPr>
        <p:sp>
          <p:nvSpPr>
            <p:cNvPr id="8" name="TextBox 7">
              <a:extLst>
                <a:ext uri="{FF2B5EF4-FFF2-40B4-BE49-F238E27FC236}">
                  <a16:creationId xmlns:a16="http://schemas.microsoft.com/office/drawing/2014/main" id="{773C7F82-E832-0C7D-BDE0-799839FE8646}"/>
                </a:ext>
              </a:extLst>
            </p:cNvPr>
            <p:cNvSpPr txBox="1"/>
            <p:nvPr/>
          </p:nvSpPr>
          <p:spPr>
            <a:xfrm>
              <a:off x="6588410" y="5067300"/>
              <a:ext cx="2126965" cy="923330"/>
            </a:xfrm>
            <a:prstGeom prst="rect">
              <a:avLst/>
            </a:prstGeom>
            <a:noFill/>
          </p:spPr>
          <p:txBody>
            <a:bodyPr wrap="square" rtlCol="0">
              <a:spAutoFit/>
            </a:bodyPr>
            <a:lstStyle/>
            <a:p>
              <a:r>
                <a:rPr lang="de-CH" dirty="0"/>
                <a:t>6 trees with budset recorded </a:t>
              </a:r>
              <a:r>
                <a:rPr lang="de-CH" b="1" dirty="0"/>
                <a:t>after</a:t>
              </a:r>
              <a:r>
                <a:rPr lang="de-CH" dirty="0"/>
                <a:t> budburst</a:t>
              </a:r>
              <a:endParaRPr lang="en-GB" dirty="0"/>
            </a:p>
          </p:txBody>
        </p:sp>
        <p:sp>
          <p:nvSpPr>
            <p:cNvPr id="18" name="TextBox 17">
              <a:extLst>
                <a:ext uri="{FF2B5EF4-FFF2-40B4-BE49-F238E27FC236}">
                  <a16:creationId xmlns:a16="http://schemas.microsoft.com/office/drawing/2014/main" id="{AFDA960C-4FF0-9727-FDC7-DEC5A1B3D69A}"/>
                </a:ext>
              </a:extLst>
            </p:cNvPr>
            <p:cNvSpPr txBox="1"/>
            <p:nvPr/>
          </p:nvSpPr>
          <p:spPr>
            <a:xfrm>
              <a:off x="9020360" y="4420969"/>
              <a:ext cx="2420212" cy="646331"/>
            </a:xfrm>
            <a:prstGeom prst="rect">
              <a:avLst/>
            </a:prstGeom>
            <a:noFill/>
          </p:spPr>
          <p:txBody>
            <a:bodyPr wrap="square" rtlCol="0">
              <a:spAutoFit/>
            </a:bodyPr>
            <a:lstStyle/>
            <a:p>
              <a:r>
                <a:rPr lang="en-GB" dirty="0"/>
                <a:t>4 Regen (</a:t>
              </a:r>
              <a:r>
                <a:rPr lang="en-GB" dirty="0" err="1"/>
                <a:t>Rowens</a:t>
              </a:r>
              <a:r>
                <a:rPr lang="en-GB" dirty="0"/>
                <a:t>, North Coast)</a:t>
              </a:r>
            </a:p>
          </p:txBody>
        </p:sp>
        <p:sp>
          <p:nvSpPr>
            <p:cNvPr id="20" name="TextBox 19">
              <a:extLst>
                <a:ext uri="{FF2B5EF4-FFF2-40B4-BE49-F238E27FC236}">
                  <a16:creationId xmlns:a16="http://schemas.microsoft.com/office/drawing/2014/main" id="{76CE414E-3410-1510-03EE-285BDB52B742}"/>
                </a:ext>
              </a:extLst>
            </p:cNvPr>
            <p:cNvSpPr txBox="1"/>
            <p:nvPr/>
          </p:nvSpPr>
          <p:spPr>
            <a:xfrm>
              <a:off x="9000694" y="5205799"/>
              <a:ext cx="2420212" cy="646331"/>
            </a:xfrm>
            <a:prstGeom prst="rect">
              <a:avLst/>
            </a:prstGeom>
            <a:noFill/>
          </p:spPr>
          <p:txBody>
            <a:bodyPr wrap="square">
              <a:spAutoFit/>
            </a:bodyPr>
            <a:lstStyle/>
            <a:p>
              <a:r>
                <a:rPr lang="en-GB" dirty="0"/>
                <a:t>1 Plantation (</a:t>
              </a:r>
              <a:r>
                <a:rPr lang="en-GB" dirty="0" err="1"/>
                <a:t>Rowens</a:t>
              </a:r>
              <a:r>
                <a:rPr lang="en-GB" dirty="0"/>
                <a:t>, North Coast) </a:t>
              </a:r>
            </a:p>
          </p:txBody>
        </p:sp>
        <p:sp>
          <p:nvSpPr>
            <p:cNvPr id="22" name="TextBox 21">
              <a:extLst>
                <a:ext uri="{FF2B5EF4-FFF2-40B4-BE49-F238E27FC236}">
                  <a16:creationId xmlns:a16="http://schemas.microsoft.com/office/drawing/2014/main" id="{110BF767-68F0-A2DB-F5BC-1D0E94E05BEB}"/>
                </a:ext>
              </a:extLst>
            </p:cNvPr>
            <p:cNvSpPr txBox="1"/>
            <p:nvPr/>
          </p:nvSpPr>
          <p:spPr>
            <a:xfrm>
              <a:off x="9020360" y="5990629"/>
              <a:ext cx="1743075" cy="369332"/>
            </a:xfrm>
            <a:prstGeom prst="rect">
              <a:avLst/>
            </a:prstGeom>
            <a:noFill/>
          </p:spPr>
          <p:txBody>
            <a:bodyPr wrap="square">
              <a:spAutoFit/>
            </a:bodyPr>
            <a:lstStyle/>
            <a:p>
              <a:r>
                <a:rPr lang="en-GB" dirty="0"/>
                <a:t>1 Origin (Alaska)</a:t>
              </a:r>
            </a:p>
          </p:txBody>
        </p:sp>
        <p:cxnSp>
          <p:nvCxnSpPr>
            <p:cNvPr id="35" name="Straight Connector 34">
              <a:extLst>
                <a:ext uri="{FF2B5EF4-FFF2-40B4-BE49-F238E27FC236}">
                  <a16:creationId xmlns:a16="http://schemas.microsoft.com/office/drawing/2014/main" id="{4BE918CE-CEFB-8E0E-E44F-344B6DD64237}"/>
                </a:ext>
              </a:extLst>
            </p:cNvPr>
            <p:cNvCxnSpPr>
              <a:stCxn id="8" idx="3"/>
              <a:endCxn id="18" idx="1"/>
            </p:cNvCxnSpPr>
            <p:nvPr/>
          </p:nvCxnSpPr>
          <p:spPr>
            <a:xfrm flipV="1">
              <a:off x="8715375" y="4744135"/>
              <a:ext cx="304985" cy="78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E964FC-C3D8-69EE-511C-06E93F78CBF8}"/>
                </a:ext>
              </a:extLst>
            </p:cNvPr>
            <p:cNvCxnSpPr>
              <a:cxnSpLocks/>
              <a:stCxn id="8" idx="3"/>
              <a:endCxn id="20" idx="1"/>
            </p:cNvCxnSpPr>
            <p:nvPr/>
          </p:nvCxnSpPr>
          <p:spPr>
            <a:xfrm>
              <a:off x="8715375" y="5528965"/>
              <a:ext cx="285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5E7990-4745-4C6B-7822-25A01C4CC2BC}"/>
                </a:ext>
              </a:extLst>
            </p:cNvPr>
            <p:cNvCxnSpPr>
              <a:cxnSpLocks/>
              <a:stCxn id="8" idx="3"/>
              <a:endCxn id="22" idx="1"/>
            </p:cNvCxnSpPr>
            <p:nvPr/>
          </p:nvCxnSpPr>
          <p:spPr>
            <a:xfrm>
              <a:off x="8715375" y="5528965"/>
              <a:ext cx="304985" cy="64633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024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FE14-95D7-2C34-3B1C-7E62C27D5BD5}"/>
              </a:ext>
            </a:extLst>
          </p:cNvPr>
          <p:cNvSpPr>
            <a:spLocks noGrp="1"/>
          </p:cNvSpPr>
          <p:nvPr>
            <p:ph type="title"/>
          </p:nvPr>
        </p:nvSpPr>
        <p:spPr>
          <a:xfrm>
            <a:off x="206829" y="83820"/>
            <a:ext cx="9875520" cy="1356360"/>
          </a:xfrm>
        </p:spPr>
        <p:txBody>
          <a:bodyPr/>
          <a:lstStyle/>
          <a:p>
            <a:r>
              <a:rPr lang="de-CH" dirty="0"/>
              <a:t>BS &amp; BB data with temperature</a:t>
            </a:r>
            <a:endParaRPr lang="en-GB" dirty="0"/>
          </a:p>
        </p:txBody>
      </p:sp>
      <p:pic>
        <p:nvPicPr>
          <p:cNvPr id="5" name="Content Placeholder 4">
            <a:extLst>
              <a:ext uri="{FF2B5EF4-FFF2-40B4-BE49-F238E27FC236}">
                <a16:creationId xmlns:a16="http://schemas.microsoft.com/office/drawing/2014/main" id="{3F139967-5735-58E9-4965-3181F2DAB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3" y="1165851"/>
            <a:ext cx="11549741" cy="5267608"/>
          </a:xfrm>
        </p:spPr>
      </p:pic>
      <p:sp>
        <p:nvSpPr>
          <p:cNvPr id="6" name="TextBox 5">
            <a:extLst>
              <a:ext uri="{FF2B5EF4-FFF2-40B4-BE49-F238E27FC236}">
                <a16:creationId xmlns:a16="http://schemas.microsoft.com/office/drawing/2014/main" id="{49504AB0-38D7-F918-1E63-EF1E6E50050D}"/>
              </a:ext>
            </a:extLst>
          </p:cNvPr>
          <p:cNvSpPr txBox="1"/>
          <p:nvPr/>
        </p:nvSpPr>
        <p:spPr>
          <a:xfrm>
            <a:off x="10439400" y="6181725"/>
            <a:ext cx="1123950" cy="369332"/>
          </a:xfrm>
          <a:prstGeom prst="rect">
            <a:avLst/>
          </a:prstGeom>
          <a:noFill/>
        </p:spPr>
        <p:txBody>
          <a:bodyPr wrap="square" rtlCol="0">
            <a:spAutoFit/>
          </a:bodyPr>
          <a:lstStyle/>
          <a:p>
            <a:pPr algn="ctr"/>
            <a:r>
              <a:rPr lang="de-CH" dirty="0">
                <a:solidFill>
                  <a:srgbClr val="A9D066"/>
                </a:solidFill>
              </a:rPr>
              <a:t>budburst</a:t>
            </a:r>
            <a:endParaRPr lang="en-GB" dirty="0">
              <a:solidFill>
                <a:srgbClr val="A9D066"/>
              </a:solidFill>
            </a:endParaRPr>
          </a:p>
        </p:txBody>
      </p:sp>
      <p:sp>
        <p:nvSpPr>
          <p:cNvPr id="7" name="TextBox 6">
            <a:extLst>
              <a:ext uri="{FF2B5EF4-FFF2-40B4-BE49-F238E27FC236}">
                <a16:creationId xmlns:a16="http://schemas.microsoft.com/office/drawing/2014/main" id="{CD5FA463-783E-EE0D-AFD2-CAB87700E1FF}"/>
              </a:ext>
            </a:extLst>
          </p:cNvPr>
          <p:cNvSpPr txBox="1"/>
          <p:nvPr/>
        </p:nvSpPr>
        <p:spPr>
          <a:xfrm>
            <a:off x="9315450" y="6181725"/>
            <a:ext cx="1123950" cy="369332"/>
          </a:xfrm>
          <a:prstGeom prst="rect">
            <a:avLst/>
          </a:prstGeom>
          <a:noFill/>
        </p:spPr>
        <p:txBody>
          <a:bodyPr wrap="square" rtlCol="0">
            <a:spAutoFit/>
          </a:bodyPr>
          <a:lstStyle/>
          <a:p>
            <a:pPr algn="ctr"/>
            <a:r>
              <a:rPr lang="de-CH" dirty="0">
                <a:solidFill>
                  <a:srgbClr val="CAAE88"/>
                </a:solidFill>
              </a:rPr>
              <a:t>budset</a:t>
            </a:r>
            <a:endParaRPr lang="en-GB" dirty="0">
              <a:solidFill>
                <a:srgbClr val="CAAE88"/>
              </a:solidFill>
            </a:endParaRPr>
          </a:p>
        </p:txBody>
      </p:sp>
    </p:spTree>
    <p:extLst>
      <p:ext uri="{BB962C8B-B14F-4D97-AF65-F5344CB8AC3E}">
        <p14:creationId xmlns:p14="http://schemas.microsoft.com/office/powerpoint/2010/main" val="363524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9FEA-9B3E-6A9F-C090-44E2DA4F43D8}"/>
              </a:ext>
            </a:extLst>
          </p:cNvPr>
          <p:cNvSpPr>
            <a:spLocks noGrp="1"/>
          </p:cNvSpPr>
          <p:nvPr>
            <p:ph type="title"/>
          </p:nvPr>
        </p:nvSpPr>
        <p:spPr>
          <a:xfrm>
            <a:off x="161925" y="228600"/>
            <a:ext cx="9875520" cy="1356360"/>
          </a:xfrm>
        </p:spPr>
        <p:txBody>
          <a:bodyPr/>
          <a:lstStyle/>
          <a:p>
            <a:r>
              <a:rPr lang="de-CH" dirty="0"/>
              <a:t>Cumulative BS/BB curve</a:t>
            </a:r>
            <a:endParaRPr lang="en-GB" dirty="0"/>
          </a:p>
        </p:txBody>
      </p:sp>
      <p:pic>
        <p:nvPicPr>
          <p:cNvPr id="6" name="Content Placeholder 5" descr="A graph showing the growth of a number of people&#10;&#10;AI-generated content may be incorrect.">
            <a:extLst>
              <a:ext uri="{FF2B5EF4-FFF2-40B4-BE49-F238E27FC236}">
                <a16:creationId xmlns:a16="http://schemas.microsoft.com/office/drawing/2014/main" id="{8E41530A-F7E2-E8D9-C28C-7F86A52332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703" y="1676400"/>
            <a:ext cx="8396936" cy="4676775"/>
          </a:xfrm>
        </p:spPr>
      </p:pic>
      <p:sp>
        <p:nvSpPr>
          <p:cNvPr id="7" name="TextBox 6">
            <a:extLst>
              <a:ext uri="{FF2B5EF4-FFF2-40B4-BE49-F238E27FC236}">
                <a16:creationId xmlns:a16="http://schemas.microsoft.com/office/drawing/2014/main" id="{0BF96016-4BBB-089D-2FA4-FA4F162710D1}"/>
              </a:ext>
            </a:extLst>
          </p:cNvPr>
          <p:cNvSpPr txBox="1"/>
          <p:nvPr/>
        </p:nvSpPr>
        <p:spPr>
          <a:xfrm>
            <a:off x="10166639" y="3200400"/>
            <a:ext cx="2085975" cy="369332"/>
          </a:xfrm>
          <a:prstGeom prst="rect">
            <a:avLst/>
          </a:prstGeom>
          <a:noFill/>
        </p:spPr>
        <p:txBody>
          <a:bodyPr wrap="square" rtlCol="0">
            <a:spAutoFit/>
          </a:bodyPr>
          <a:lstStyle/>
          <a:p>
            <a:r>
              <a:rPr lang="de-CH" dirty="0">
                <a:solidFill>
                  <a:srgbClr val="228B22"/>
                </a:solidFill>
              </a:rPr>
              <a:t>Budset</a:t>
            </a:r>
            <a:endParaRPr lang="en-GB" dirty="0">
              <a:solidFill>
                <a:srgbClr val="228B22"/>
              </a:solidFill>
            </a:endParaRPr>
          </a:p>
        </p:txBody>
      </p:sp>
      <p:sp>
        <p:nvSpPr>
          <p:cNvPr id="8" name="TextBox 7">
            <a:extLst>
              <a:ext uri="{FF2B5EF4-FFF2-40B4-BE49-F238E27FC236}">
                <a16:creationId xmlns:a16="http://schemas.microsoft.com/office/drawing/2014/main" id="{635EDE16-1A85-C99A-8925-C27A93AAC002}"/>
              </a:ext>
            </a:extLst>
          </p:cNvPr>
          <p:cNvSpPr txBox="1"/>
          <p:nvPr/>
        </p:nvSpPr>
        <p:spPr>
          <a:xfrm>
            <a:off x="10166639" y="3496151"/>
            <a:ext cx="2085975" cy="369332"/>
          </a:xfrm>
          <a:prstGeom prst="rect">
            <a:avLst/>
          </a:prstGeom>
          <a:noFill/>
        </p:spPr>
        <p:txBody>
          <a:bodyPr wrap="square" rtlCol="0">
            <a:spAutoFit/>
          </a:bodyPr>
          <a:lstStyle/>
          <a:p>
            <a:r>
              <a:rPr lang="de-CH" dirty="0">
                <a:solidFill>
                  <a:srgbClr val="FFA500"/>
                </a:solidFill>
              </a:rPr>
              <a:t>Budburst</a:t>
            </a:r>
            <a:endParaRPr lang="en-GB" dirty="0">
              <a:solidFill>
                <a:srgbClr val="FFA500"/>
              </a:solidFill>
            </a:endParaRPr>
          </a:p>
        </p:txBody>
      </p:sp>
    </p:spTree>
    <p:extLst>
      <p:ext uri="{BB962C8B-B14F-4D97-AF65-F5344CB8AC3E}">
        <p14:creationId xmlns:p14="http://schemas.microsoft.com/office/powerpoint/2010/main" val="416226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6BC2-00B2-FE0A-3FD2-8B3983EDDD41}"/>
              </a:ext>
            </a:extLst>
          </p:cNvPr>
          <p:cNvSpPr>
            <a:spLocks noGrp="1"/>
          </p:cNvSpPr>
          <p:nvPr>
            <p:ph type="title"/>
          </p:nvPr>
        </p:nvSpPr>
        <p:spPr>
          <a:xfrm>
            <a:off x="215900" y="215900"/>
            <a:ext cx="9875520" cy="1356360"/>
          </a:xfrm>
        </p:spPr>
        <p:txBody>
          <a:bodyPr/>
          <a:lstStyle/>
          <a:p>
            <a:r>
              <a:rPr lang="de-CH" dirty="0"/>
              <a:t>Budset &amp; Budburst - Provenance</a:t>
            </a:r>
            <a:endParaRPr lang="en-GB" dirty="0"/>
          </a:p>
        </p:txBody>
      </p:sp>
      <p:pic>
        <p:nvPicPr>
          <p:cNvPr id="5" name="Content Placeholder 4" descr="A graph of a graph&#10;&#10;AI-generated content may be incorrect.">
            <a:extLst>
              <a:ext uri="{FF2B5EF4-FFF2-40B4-BE49-F238E27FC236}">
                <a16:creationId xmlns:a16="http://schemas.microsoft.com/office/drawing/2014/main" id="{9E7923FB-1127-0B4E-8720-F56777E228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655" y="1294466"/>
            <a:ext cx="8554689" cy="5309534"/>
          </a:xfrm>
        </p:spPr>
      </p:pic>
      <p:cxnSp>
        <p:nvCxnSpPr>
          <p:cNvPr id="7" name="Straight Arrow Connector 6">
            <a:extLst>
              <a:ext uri="{FF2B5EF4-FFF2-40B4-BE49-F238E27FC236}">
                <a16:creationId xmlns:a16="http://schemas.microsoft.com/office/drawing/2014/main" id="{25D74AA0-35DD-764B-F3C0-5ECE2236E1C8}"/>
              </a:ext>
            </a:extLst>
          </p:cNvPr>
          <p:cNvCxnSpPr>
            <a:cxnSpLocks/>
          </p:cNvCxnSpPr>
          <p:nvPr/>
        </p:nvCxnSpPr>
        <p:spPr>
          <a:xfrm flipH="1">
            <a:off x="8775700" y="3111500"/>
            <a:ext cx="1701800" cy="24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E8A3AE-E1B6-A94E-7C86-528849D7B52B}"/>
              </a:ext>
            </a:extLst>
          </p:cNvPr>
          <p:cNvSpPr txBox="1"/>
          <p:nvPr/>
        </p:nvSpPr>
        <p:spPr>
          <a:xfrm>
            <a:off x="10477500" y="2833132"/>
            <a:ext cx="1130299" cy="369332"/>
          </a:xfrm>
          <a:prstGeom prst="rect">
            <a:avLst/>
          </a:prstGeom>
          <a:noFill/>
        </p:spPr>
        <p:txBody>
          <a:bodyPr wrap="square" rtlCol="0">
            <a:spAutoFit/>
          </a:bodyPr>
          <a:lstStyle/>
          <a:p>
            <a:r>
              <a:rPr lang="de-CH" dirty="0"/>
              <a:t>Budburst</a:t>
            </a:r>
            <a:endParaRPr lang="en-GB" dirty="0"/>
          </a:p>
        </p:txBody>
      </p:sp>
      <p:cxnSp>
        <p:nvCxnSpPr>
          <p:cNvPr id="11" name="Straight Arrow Connector 10">
            <a:extLst>
              <a:ext uri="{FF2B5EF4-FFF2-40B4-BE49-F238E27FC236}">
                <a16:creationId xmlns:a16="http://schemas.microsoft.com/office/drawing/2014/main" id="{F9E2F8F7-A542-4D12-3444-9EE948B6280A}"/>
              </a:ext>
            </a:extLst>
          </p:cNvPr>
          <p:cNvCxnSpPr>
            <a:cxnSpLocks/>
            <a:stCxn id="12" idx="1"/>
          </p:cNvCxnSpPr>
          <p:nvPr/>
        </p:nvCxnSpPr>
        <p:spPr>
          <a:xfrm flipH="1">
            <a:off x="7124700" y="4980116"/>
            <a:ext cx="3352800" cy="62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FC8493-0AD6-BDCD-FA4F-8FDE947FB7F5}"/>
              </a:ext>
            </a:extLst>
          </p:cNvPr>
          <p:cNvSpPr txBox="1"/>
          <p:nvPr/>
        </p:nvSpPr>
        <p:spPr>
          <a:xfrm>
            <a:off x="10477500" y="4795450"/>
            <a:ext cx="1130299" cy="369332"/>
          </a:xfrm>
          <a:prstGeom prst="rect">
            <a:avLst/>
          </a:prstGeom>
          <a:noFill/>
        </p:spPr>
        <p:txBody>
          <a:bodyPr wrap="square" rtlCol="0">
            <a:spAutoFit/>
          </a:bodyPr>
          <a:lstStyle/>
          <a:p>
            <a:r>
              <a:rPr lang="de-CH" dirty="0"/>
              <a:t>Budset</a:t>
            </a:r>
            <a:endParaRPr lang="en-GB" dirty="0"/>
          </a:p>
        </p:txBody>
      </p:sp>
      <p:sp>
        <p:nvSpPr>
          <p:cNvPr id="17" name="TextBox 16">
            <a:extLst>
              <a:ext uri="{FF2B5EF4-FFF2-40B4-BE49-F238E27FC236}">
                <a16:creationId xmlns:a16="http://schemas.microsoft.com/office/drawing/2014/main" id="{CEF2B93A-CB40-DAF3-E74D-8368928952C9}"/>
              </a:ext>
            </a:extLst>
          </p:cNvPr>
          <p:cNvSpPr txBox="1"/>
          <p:nvPr/>
        </p:nvSpPr>
        <p:spPr>
          <a:xfrm>
            <a:off x="9626600" y="432018"/>
            <a:ext cx="2247900" cy="646331"/>
          </a:xfrm>
          <a:prstGeom prst="rect">
            <a:avLst/>
          </a:prstGeom>
          <a:noFill/>
        </p:spPr>
        <p:txBody>
          <a:bodyPr wrap="square" rtlCol="0">
            <a:spAutoFit/>
          </a:bodyPr>
          <a:lstStyle/>
          <a:p>
            <a:r>
              <a:rPr lang="de-CH" dirty="0"/>
              <a:t>Origin date (planting date) = 20/06/2023</a:t>
            </a:r>
            <a:endParaRPr lang="en-GB" dirty="0"/>
          </a:p>
        </p:txBody>
      </p:sp>
    </p:spTree>
    <p:extLst>
      <p:ext uri="{BB962C8B-B14F-4D97-AF65-F5344CB8AC3E}">
        <p14:creationId xmlns:p14="http://schemas.microsoft.com/office/powerpoint/2010/main" val="232684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graph with lines and numbers&#10;&#10;AI-generated content may be incorrect.">
            <a:extLst>
              <a:ext uri="{FF2B5EF4-FFF2-40B4-BE49-F238E27FC236}">
                <a16:creationId xmlns:a16="http://schemas.microsoft.com/office/drawing/2014/main" id="{3A2CE3E1-04C3-C3BF-742C-0BCABABAA3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803" y="1316326"/>
            <a:ext cx="8560393" cy="5313074"/>
          </a:xfrm>
        </p:spPr>
      </p:pic>
      <p:sp>
        <p:nvSpPr>
          <p:cNvPr id="4" name="Title 1">
            <a:extLst>
              <a:ext uri="{FF2B5EF4-FFF2-40B4-BE49-F238E27FC236}">
                <a16:creationId xmlns:a16="http://schemas.microsoft.com/office/drawing/2014/main" id="{478994BB-FF3F-9B64-8EE7-6BC8F9927B16}"/>
              </a:ext>
            </a:extLst>
          </p:cNvPr>
          <p:cNvSpPr>
            <a:spLocks noGrp="1"/>
          </p:cNvSpPr>
          <p:nvPr>
            <p:ph type="title"/>
          </p:nvPr>
        </p:nvSpPr>
        <p:spPr>
          <a:xfrm>
            <a:off x="215900" y="228600"/>
            <a:ext cx="9875838" cy="1355725"/>
          </a:xfrm>
        </p:spPr>
        <p:txBody>
          <a:bodyPr/>
          <a:lstStyle/>
          <a:p>
            <a:r>
              <a:rPr lang="de-CH" dirty="0"/>
              <a:t>Budset &amp; Budburst - Cohort</a:t>
            </a:r>
            <a:endParaRPr lang="en-GB" dirty="0"/>
          </a:p>
        </p:txBody>
      </p:sp>
    </p:spTree>
    <p:extLst>
      <p:ext uri="{BB962C8B-B14F-4D97-AF65-F5344CB8AC3E}">
        <p14:creationId xmlns:p14="http://schemas.microsoft.com/office/powerpoint/2010/main" val="41423469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6115-5E49-5A72-4D10-508A0CB8F4DB}"/>
              </a:ext>
            </a:extLst>
          </p:cNvPr>
          <p:cNvSpPr>
            <a:spLocks noGrp="1"/>
          </p:cNvSpPr>
          <p:nvPr>
            <p:ph type="title"/>
          </p:nvPr>
        </p:nvSpPr>
        <p:spPr/>
        <p:txBody>
          <a:bodyPr/>
          <a:lstStyle/>
          <a:p>
            <a:r>
              <a:rPr lang="de-CH" dirty="0"/>
              <a:t>Bioassay analysis</a:t>
            </a:r>
            <a:endParaRPr lang="en-GB" dirty="0"/>
          </a:p>
        </p:txBody>
      </p:sp>
    </p:spTree>
    <p:extLst>
      <p:ext uri="{BB962C8B-B14F-4D97-AF65-F5344CB8AC3E}">
        <p14:creationId xmlns:p14="http://schemas.microsoft.com/office/powerpoint/2010/main" val="54538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495-157A-3EDD-0CD7-8A66894EA034}"/>
              </a:ext>
            </a:extLst>
          </p:cNvPr>
          <p:cNvSpPr>
            <a:spLocks noGrp="1"/>
          </p:cNvSpPr>
          <p:nvPr>
            <p:ph type="title"/>
          </p:nvPr>
        </p:nvSpPr>
        <p:spPr>
          <a:xfrm>
            <a:off x="272142" y="277581"/>
            <a:ext cx="9875520" cy="1356360"/>
          </a:xfrm>
        </p:spPr>
        <p:txBody>
          <a:bodyPr/>
          <a:lstStyle/>
          <a:p>
            <a:r>
              <a:rPr lang="de-CH" dirty="0"/>
              <a:t>Needle colour – Day 0</a:t>
            </a:r>
            <a:endParaRPr lang="en-GB" dirty="0"/>
          </a:p>
        </p:txBody>
      </p:sp>
      <p:pic>
        <p:nvPicPr>
          <p:cNvPr id="7" name="Picture 6" descr="A chart with different colored bars&#10;&#10;AI-generated content may be incorrect.">
            <a:extLst>
              <a:ext uri="{FF2B5EF4-FFF2-40B4-BE49-F238E27FC236}">
                <a16:creationId xmlns:a16="http://schemas.microsoft.com/office/drawing/2014/main" id="{AA849709-9D2F-E941-87BE-8D89E74B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23" y="1371600"/>
            <a:ext cx="9843754" cy="5208819"/>
          </a:xfrm>
          <a:prstGeom prst="rect">
            <a:avLst/>
          </a:prstGeom>
        </p:spPr>
      </p:pic>
    </p:spTree>
    <p:extLst>
      <p:ext uri="{BB962C8B-B14F-4D97-AF65-F5344CB8AC3E}">
        <p14:creationId xmlns:p14="http://schemas.microsoft.com/office/powerpoint/2010/main" val="36270803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72C4-1767-3586-C441-ECBCA2BDC1D7}"/>
              </a:ext>
            </a:extLst>
          </p:cNvPr>
          <p:cNvSpPr>
            <a:spLocks noGrp="1"/>
          </p:cNvSpPr>
          <p:nvPr>
            <p:ph type="title"/>
          </p:nvPr>
        </p:nvSpPr>
        <p:spPr>
          <a:xfrm>
            <a:off x="239485" y="250371"/>
            <a:ext cx="9875520" cy="1356360"/>
          </a:xfrm>
        </p:spPr>
        <p:txBody>
          <a:bodyPr/>
          <a:lstStyle/>
          <a:p>
            <a:r>
              <a:rPr lang="de-CH" dirty="0"/>
              <a:t>Needle colour – Day 49</a:t>
            </a:r>
            <a:endParaRPr lang="en-GB" dirty="0"/>
          </a:p>
        </p:txBody>
      </p:sp>
      <p:pic>
        <p:nvPicPr>
          <p:cNvPr id="5" name="Content Placeholder 4" descr="A graph of different colored squares&#10;&#10;AI-generated content may be incorrect.">
            <a:extLst>
              <a:ext uri="{FF2B5EF4-FFF2-40B4-BE49-F238E27FC236}">
                <a16:creationId xmlns:a16="http://schemas.microsoft.com/office/drawing/2014/main" id="{47A505A9-0275-ED0D-0B7B-04CB342EC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599" y="1436914"/>
            <a:ext cx="9773344" cy="5171562"/>
          </a:xfrm>
          <a:prstGeom prst="rect">
            <a:avLst/>
          </a:prstGeom>
        </p:spPr>
      </p:pic>
    </p:spTree>
    <p:extLst>
      <p:ext uri="{BB962C8B-B14F-4D97-AF65-F5344CB8AC3E}">
        <p14:creationId xmlns:p14="http://schemas.microsoft.com/office/powerpoint/2010/main" val="2944206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lines with different colors&#10;&#10;AI-generated content may be incorrect.">
            <a:extLst>
              <a:ext uri="{FF2B5EF4-FFF2-40B4-BE49-F238E27FC236}">
                <a16:creationId xmlns:a16="http://schemas.microsoft.com/office/drawing/2014/main" id="{CD395D9A-69E5-6F8E-1E60-7E7BDCBFF4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717"/>
          <a:stretch/>
        </p:blipFill>
        <p:spPr>
          <a:xfrm>
            <a:off x="804588" y="1244600"/>
            <a:ext cx="10582824" cy="5295900"/>
          </a:xfrm>
        </p:spPr>
      </p:pic>
    </p:spTree>
    <p:extLst>
      <p:ext uri="{BB962C8B-B14F-4D97-AF65-F5344CB8AC3E}">
        <p14:creationId xmlns:p14="http://schemas.microsoft.com/office/powerpoint/2010/main" val="183189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B2D0-FF12-A1D5-4A2D-2BF32180BF57}"/>
              </a:ext>
            </a:extLst>
          </p:cNvPr>
          <p:cNvSpPr>
            <a:spLocks noGrp="1"/>
          </p:cNvSpPr>
          <p:nvPr>
            <p:ph type="title"/>
          </p:nvPr>
        </p:nvSpPr>
        <p:spPr/>
        <p:txBody>
          <a:bodyPr/>
          <a:lstStyle/>
          <a:p>
            <a:r>
              <a:rPr lang="de-CH" dirty="0"/>
              <a:t>Up then down</a:t>
            </a:r>
            <a:endParaRPr lang="en-GB" dirty="0"/>
          </a:p>
        </p:txBody>
      </p:sp>
      <p:pic>
        <p:nvPicPr>
          <p:cNvPr id="5" name="Content Placeholder 4" descr="A screenshot of a computer program&#10;&#10;AI-generated content may be incorrect.">
            <a:extLst>
              <a:ext uri="{FF2B5EF4-FFF2-40B4-BE49-F238E27FC236}">
                <a16:creationId xmlns:a16="http://schemas.microsoft.com/office/drawing/2014/main" id="{A11EAC4A-7AE9-0129-94D9-BB3537CA9C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908" y="1645922"/>
            <a:ext cx="8386347" cy="2767494"/>
          </a:xfrm>
        </p:spPr>
      </p:pic>
      <p:pic>
        <p:nvPicPr>
          <p:cNvPr id="9" name="Picture 8" descr="A screenshot of a computer&#10;&#10;AI-generated content may be incorrect.">
            <a:extLst>
              <a:ext uri="{FF2B5EF4-FFF2-40B4-BE49-F238E27FC236}">
                <a16:creationId xmlns:a16="http://schemas.microsoft.com/office/drawing/2014/main" id="{C7E9E209-24D2-7D6E-6F4B-440EC38B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119" y="4285976"/>
            <a:ext cx="6430272" cy="1962424"/>
          </a:xfrm>
          <a:prstGeom prst="rect">
            <a:avLst/>
          </a:prstGeom>
        </p:spPr>
      </p:pic>
      <p:sp>
        <p:nvSpPr>
          <p:cNvPr id="10" name="TextBox 9">
            <a:extLst>
              <a:ext uri="{FF2B5EF4-FFF2-40B4-BE49-F238E27FC236}">
                <a16:creationId xmlns:a16="http://schemas.microsoft.com/office/drawing/2014/main" id="{6EC27D44-DEEC-A3DC-BC80-3E5205B5829D}"/>
              </a:ext>
            </a:extLst>
          </p:cNvPr>
          <p:cNvSpPr txBox="1"/>
          <p:nvPr/>
        </p:nvSpPr>
        <p:spPr>
          <a:xfrm>
            <a:off x="5871411" y="6258025"/>
            <a:ext cx="3378467" cy="375385"/>
          </a:xfrm>
          <a:prstGeom prst="rect">
            <a:avLst/>
          </a:prstGeom>
          <a:noFill/>
        </p:spPr>
        <p:txBody>
          <a:bodyPr wrap="square" rtlCol="0">
            <a:spAutoFit/>
          </a:bodyPr>
          <a:lstStyle/>
          <a:p>
            <a:r>
              <a:rPr lang="de-CH" dirty="0"/>
              <a:t>+ 44 more rows</a:t>
            </a:r>
            <a:endParaRPr lang="en-GB" dirty="0"/>
          </a:p>
        </p:txBody>
      </p:sp>
    </p:spTree>
    <p:extLst>
      <p:ext uri="{BB962C8B-B14F-4D97-AF65-F5344CB8AC3E}">
        <p14:creationId xmlns:p14="http://schemas.microsoft.com/office/powerpoint/2010/main" val="364871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C2D-403E-AF7F-8AEE-86B35FE4EA5E}"/>
              </a:ext>
            </a:extLst>
          </p:cNvPr>
          <p:cNvSpPr>
            <a:spLocks noGrp="1"/>
          </p:cNvSpPr>
          <p:nvPr>
            <p:ph type="title"/>
          </p:nvPr>
        </p:nvSpPr>
        <p:spPr>
          <a:xfrm>
            <a:off x="340360" y="213360"/>
            <a:ext cx="9875520" cy="1356360"/>
          </a:xfrm>
        </p:spPr>
        <p:txBody>
          <a:bodyPr/>
          <a:lstStyle/>
          <a:p>
            <a:r>
              <a:rPr lang="de-CH" dirty="0"/>
              <a:t>Tree status – 2024-2025</a:t>
            </a:r>
            <a:endParaRPr lang="en-GB" dirty="0"/>
          </a:p>
        </p:txBody>
      </p:sp>
      <p:pic>
        <p:nvPicPr>
          <p:cNvPr id="5" name="Content Placeholder 4">
            <a:extLst>
              <a:ext uri="{FF2B5EF4-FFF2-40B4-BE49-F238E27FC236}">
                <a16:creationId xmlns:a16="http://schemas.microsoft.com/office/drawing/2014/main" id="{EAFD7B17-8C63-C633-8D05-E8C5F492CE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375"/>
          <a:stretch/>
        </p:blipFill>
        <p:spPr>
          <a:xfrm>
            <a:off x="1240240" y="1280160"/>
            <a:ext cx="9273909" cy="5273177"/>
          </a:xfrm>
        </p:spPr>
      </p:pic>
      <p:sp>
        <p:nvSpPr>
          <p:cNvPr id="4" name="TextBox 3">
            <a:extLst>
              <a:ext uri="{FF2B5EF4-FFF2-40B4-BE49-F238E27FC236}">
                <a16:creationId xmlns:a16="http://schemas.microsoft.com/office/drawing/2014/main" id="{63AB7877-6A7E-90C1-8A72-F78A798BE679}"/>
              </a:ext>
            </a:extLst>
          </p:cNvPr>
          <p:cNvSpPr txBox="1"/>
          <p:nvPr/>
        </p:nvSpPr>
        <p:spPr>
          <a:xfrm>
            <a:off x="7132320" y="706874"/>
            <a:ext cx="1188720" cy="369332"/>
          </a:xfrm>
          <a:prstGeom prst="rect">
            <a:avLst/>
          </a:prstGeom>
          <a:noFill/>
        </p:spPr>
        <p:txBody>
          <a:bodyPr wrap="square" rtlCol="0">
            <a:spAutoFit/>
          </a:bodyPr>
          <a:lstStyle/>
          <a:p>
            <a:pPr algn="ctr"/>
            <a:r>
              <a:rPr lang="de-CH" dirty="0"/>
              <a:t>n = 780</a:t>
            </a:r>
            <a:endParaRPr lang="en-GB" dirty="0"/>
          </a:p>
        </p:txBody>
      </p:sp>
      <p:sp>
        <p:nvSpPr>
          <p:cNvPr id="3" name="TextBox 2">
            <a:extLst>
              <a:ext uri="{FF2B5EF4-FFF2-40B4-BE49-F238E27FC236}">
                <a16:creationId xmlns:a16="http://schemas.microsoft.com/office/drawing/2014/main" id="{E890D675-07F7-60A4-05DA-BBEE0C81C238}"/>
              </a:ext>
            </a:extLst>
          </p:cNvPr>
          <p:cNvSpPr txBox="1"/>
          <p:nvPr/>
        </p:nvSpPr>
        <p:spPr>
          <a:xfrm>
            <a:off x="5362005" y="1554480"/>
            <a:ext cx="616789" cy="369332"/>
          </a:xfrm>
          <a:prstGeom prst="rect">
            <a:avLst/>
          </a:prstGeom>
          <a:noFill/>
        </p:spPr>
        <p:txBody>
          <a:bodyPr wrap="square" rtlCol="0">
            <a:spAutoFit/>
          </a:bodyPr>
          <a:lstStyle/>
          <a:p>
            <a:pPr algn="ctr"/>
            <a:r>
              <a:rPr lang="de-CH" dirty="0"/>
              <a:t>-116</a:t>
            </a:r>
            <a:endParaRPr lang="en-GB" dirty="0"/>
          </a:p>
        </p:txBody>
      </p:sp>
      <p:cxnSp>
        <p:nvCxnSpPr>
          <p:cNvPr id="7" name="Straight Arrow Connector 6">
            <a:extLst>
              <a:ext uri="{FF2B5EF4-FFF2-40B4-BE49-F238E27FC236}">
                <a16:creationId xmlns:a16="http://schemas.microsoft.com/office/drawing/2014/main" id="{D0163F98-6CDF-4287-2948-EAF8EBED1BD1}"/>
              </a:ext>
            </a:extLst>
          </p:cNvPr>
          <p:cNvCxnSpPr>
            <a:cxnSpLocks/>
          </p:cNvCxnSpPr>
          <p:nvPr/>
        </p:nvCxnSpPr>
        <p:spPr>
          <a:xfrm>
            <a:off x="3921760" y="1569720"/>
            <a:ext cx="2926080" cy="665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4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CD7B-E7A6-E966-B0D4-34DEFC866790}"/>
              </a:ext>
            </a:extLst>
          </p:cNvPr>
          <p:cNvSpPr>
            <a:spLocks noGrp="1"/>
          </p:cNvSpPr>
          <p:nvPr>
            <p:ph type="title"/>
          </p:nvPr>
        </p:nvSpPr>
        <p:spPr>
          <a:xfrm>
            <a:off x="257476" y="118712"/>
            <a:ext cx="9875520" cy="1356360"/>
          </a:xfrm>
        </p:spPr>
        <p:txBody>
          <a:bodyPr/>
          <a:lstStyle/>
          <a:p>
            <a:r>
              <a:rPr lang="de-CH" dirty="0"/>
              <a:t>Rate of increase</a:t>
            </a:r>
            <a:endParaRPr lang="en-GB" dirty="0"/>
          </a:p>
        </p:txBody>
      </p:sp>
      <p:pic>
        <p:nvPicPr>
          <p:cNvPr id="7" name="Picture 6" descr="A graph of different colored rectangular shapes&#10;&#10;AI-generated content may be incorrect.">
            <a:extLst>
              <a:ext uri="{FF2B5EF4-FFF2-40B4-BE49-F238E27FC236}">
                <a16:creationId xmlns:a16="http://schemas.microsoft.com/office/drawing/2014/main" id="{946E68E9-75D6-B32A-99B4-9DDA9C898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40" y="1120925"/>
            <a:ext cx="9875520" cy="5411452"/>
          </a:xfrm>
          <a:prstGeom prst="rect">
            <a:avLst/>
          </a:prstGeom>
        </p:spPr>
      </p:pic>
      <p:sp>
        <p:nvSpPr>
          <p:cNvPr id="8" name="TextBox 7">
            <a:extLst>
              <a:ext uri="{FF2B5EF4-FFF2-40B4-BE49-F238E27FC236}">
                <a16:creationId xmlns:a16="http://schemas.microsoft.com/office/drawing/2014/main" id="{7D832936-CD8E-1540-81D9-2E13CE47367F}"/>
              </a:ext>
            </a:extLst>
          </p:cNvPr>
          <p:cNvSpPr txBox="1"/>
          <p:nvPr/>
        </p:nvSpPr>
        <p:spPr>
          <a:xfrm>
            <a:off x="8051800" y="382261"/>
            <a:ext cx="3882724" cy="1477328"/>
          </a:xfrm>
          <a:prstGeom prst="rect">
            <a:avLst/>
          </a:prstGeom>
          <a:noFill/>
        </p:spPr>
        <p:txBody>
          <a:bodyPr wrap="square" rtlCol="0">
            <a:spAutoFit/>
          </a:bodyPr>
          <a:lstStyle/>
          <a:p>
            <a:r>
              <a:rPr lang="de-CH" dirty="0"/>
              <a:t>Removed all needles whose scores decrease at some point</a:t>
            </a:r>
          </a:p>
          <a:p>
            <a:endParaRPr lang="de-CH" dirty="0"/>
          </a:p>
          <a:p>
            <a:r>
              <a:rPr lang="de-CH" dirty="0"/>
              <a:t>Fitted slope to remained -&gt; slope = rate of increase</a:t>
            </a:r>
            <a:endParaRPr lang="en-GB" dirty="0"/>
          </a:p>
        </p:txBody>
      </p:sp>
    </p:spTree>
    <p:extLst>
      <p:ext uri="{BB962C8B-B14F-4D97-AF65-F5344CB8AC3E}">
        <p14:creationId xmlns:p14="http://schemas.microsoft.com/office/powerpoint/2010/main" val="17009899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CD6A-17B2-BC84-00B1-4D9D4F1B802C}"/>
              </a:ext>
            </a:extLst>
          </p:cNvPr>
          <p:cNvSpPr>
            <a:spLocks noGrp="1"/>
          </p:cNvSpPr>
          <p:nvPr>
            <p:ph type="title"/>
          </p:nvPr>
        </p:nvSpPr>
        <p:spPr>
          <a:xfrm>
            <a:off x="206298" y="219307"/>
            <a:ext cx="9875520" cy="1356360"/>
          </a:xfrm>
        </p:spPr>
        <p:txBody>
          <a:bodyPr/>
          <a:lstStyle/>
          <a:p>
            <a:r>
              <a:rPr lang="de-CH" dirty="0"/>
              <a:t>AUDPS (adjusted)</a:t>
            </a:r>
            <a:endParaRPr lang="en-GB" dirty="0"/>
          </a:p>
        </p:txBody>
      </p:sp>
      <p:pic>
        <p:nvPicPr>
          <p:cNvPr id="5" name="Picture 4" descr="A graph of different colored squares&#10;&#10;AI-generated content may be incorrect.">
            <a:extLst>
              <a:ext uri="{FF2B5EF4-FFF2-40B4-BE49-F238E27FC236}">
                <a16:creationId xmlns:a16="http://schemas.microsoft.com/office/drawing/2014/main" id="{7525E765-D1E1-3191-9114-9099938F7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0" y="1364559"/>
            <a:ext cx="10696314" cy="5274134"/>
          </a:xfrm>
          <a:prstGeom prst="rect">
            <a:avLst/>
          </a:prstGeom>
        </p:spPr>
      </p:pic>
    </p:spTree>
    <p:extLst>
      <p:ext uri="{BB962C8B-B14F-4D97-AF65-F5344CB8AC3E}">
        <p14:creationId xmlns:p14="http://schemas.microsoft.com/office/powerpoint/2010/main" val="127398344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ed rectangular objects&#10;&#10;AI-generated content may be incorrect.">
            <a:extLst>
              <a:ext uri="{FF2B5EF4-FFF2-40B4-BE49-F238E27FC236}">
                <a16:creationId xmlns:a16="http://schemas.microsoft.com/office/drawing/2014/main" id="{9F6DC1CA-DFD5-F860-A070-4A539C61F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1188242"/>
            <a:ext cx="8369825" cy="4343409"/>
          </a:xfrm>
          <a:prstGeom prst="rect">
            <a:avLst/>
          </a:prstGeom>
        </p:spPr>
      </p:pic>
      <p:sp>
        <p:nvSpPr>
          <p:cNvPr id="2" name="Title 1">
            <a:extLst>
              <a:ext uri="{FF2B5EF4-FFF2-40B4-BE49-F238E27FC236}">
                <a16:creationId xmlns:a16="http://schemas.microsoft.com/office/drawing/2014/main" id="{7A98EFC5-4011-9311-11B7-4C82BFAFAC2A}"/>
              </a:ext>
            </a:extLst>
          </p:cNvPr>
          <p:cNvSpPr>
            <a:spLocks noGrp="1"/>
          </p:cNvSpPr>
          <p:nvPr>
            <p:ph type="title"/>
          </p:nvPr>
        </p:nvSpPr>
        <p:spPr>
          <a:xfrm>
            <a:off x="250372" y="250372"/>
            <a:ext cx="11691256" cy="1356360"/>
          </a:xfrm>
        </p:spPr>
        <p:txBody>
          <a:bodyPr/>
          <a:lstStyle/>
          <a:p>
            <a:r>
              <a:rPr lang="de-CH" dirty="0"/>
              <a:t>AUDPS (adjusted, standardised, log-transformed)</a:t>
            </a:r>
            <a:endParaRPr lang="en-GB" dirty="0"/>
          </a:p>
        </p:txBody>
      </p:sp>
      <p:pic>
        <p:nvPicPr>
          <p:cNvPr id="7" name="Picture 6">
            <a:extLst>
              <a:ext uri="{FF2B5EF4-FFF2-40B4-BE49-F238E27FC236}">
                <a16:creationId xmlns:a16="http://schemas.microsoft.com/office/drawing/2014/main" id="{9A7496C2-0E6B-0B0C-B761-0EB412F38F30}"/>
              </a:ext>
            </a:extLst>
          </p:cNvPr>
          <p:cNvPicPr>
            <a:picLocks noChangeAspect="1"/>
          </p:cNvPicPr>
          <p:nvPr/>
        </p:nvPicPr>
        <p:blipFill>
          <a:blip r:embed="rId3"/>
          <a:stretch>
            <a:fillRect/>
          </a:stretch>
        </p:blipFill>
        <p:spPr>
          <a:xfrm>
            <a:off x="5989149" y="5251269"/>
            <a:ext cx="5952479" cy="1356359"/>
          </a:xfrm>
          <a:prstGeom prst="rect">
            <a:avLst/>
          </a:prstGeom>
        </p:spPr>
      </p:pic>
      <p:sp>
        <p:nvSpPr>
          <p:cNvPr id="11" name="Rectangle: Rounded Corners 10">
            <a:extLst>
              <a:ext uri="{FF2B5EF4-FFF2-40B4-BE49-F238E27FC236}">
                <a16:creationId xmlns:a16="http://schemas.microsoft.com/office/drawing/2014/main" id="{5F4C7AC5-64C7-63E2-5786-06F78AAE01D9}"/>
              </a:ext>
            </a:extLst>
          </p:cNvPr>
          <p:cNvSpPr/>
          <p:nvPr/>
        </p:nvSpPr>
        <p:spPr>
          <a:xfrm>
            <a:off x="3243943" y="1326349"/>
            <a:ext cx="1719943" cy="394233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03BAC1C-FA1E-8AD5-F9DB-2C80F3AA2612}"/>
              </a:ext>
            </a:extLst>
          </p:cNvPr>
          <p:cNvSpPr txBox="1"/>
          <p:nvPr/>
        </p:nvSpPr>
        <p:spPr>
          <a:xfrm>
            <a:off x="164496" y="6238296"/>
            <a:ext cx="6379028" cy="369332"/>
          </a:xfrm>
          <a:prstGeom prst="rect">
            <a:avLst/>
          </a:prstGeom>
          <a:noFill/>
        </p:spPr>
        <p:txBody>
          <a:bodyPr wrap="square" rtlCol="0">
            <a:spAutoFit/>
          </a:bodyPr>
          <a:lstStyle/>
          <a:p>
            <a:r>
              <a:rPr lang="de-CH" dirty="0"/>
              <a:t>AUDPS_adj_norm_log ~Provenance * Cohort + (1 | Bioassay)</a:t>
            </a:r>
            <a:endParaRPr lang="en-GB" dirty="0"/>
          </a:p>
        </p:txBody>
      </p:sp>
      <p:sp>
        <p:nvSpPr>
          <p:cNvPr id="14" name="Rectangle: Rounded Corners 13">
            <a:extLst>
              <a:ext uri="{FF2B5EF4-FFF2-40B4-BE49-F238E27FC236}">
                <a16:creationId xmlns:a16="http://schemas.microsoft.com/office/drawing/2014/main" id="{3A2AC586-5C99-E0FC-D625-7F44E3C54202}"/>
              </a:ext>
            </a:extLst>
          </p:cNvPr>
          <p:cNvSpPr/>
          <p:nvPr/>
        </p:nvSpPr>
        <p:spPr>
          <a:xfrm>
            <a:off x="7426476" y="3135829"/>
            <a:ext cx="1061962" cy="22411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Monster outline">
            <a:extLst>
              <a:ext uri="{FF2B5EF4-FFF2-40B4-BE49-F238E27FC236}">
                <a16:creationId xmlns:a16="http://schemas.microsoft.com/office/drawing/2014/main" id="{A3BDAF0A-761F-93D6-A854-07C88E5D2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21188">
            <a:off x="10740255" y="1149532"/>
            <a:ext cx="914400" cy="914400"/>
          </a:xfrm>
          <a:prstGeom prst="rect">
            <a:avLst/>
          </a:prstGeom>
        </p:spPr>
      </p:pic>
    </p:spTree>
    <p:extLst>
      <p:ext uri="{BB962C8B-B14F-4D97-AF65-F5344CB8AC3E}">
        <p14:creationId xmlns:p14="http://schemas.microsoft.com/office/powerpoint/2010/main" val="159355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54C3-63C1-3F02-8A60-6328BB58EECF}"/>
              </a:ext>
            </a:extLst>
          </p:cNvPr>
          <p:cNvSpPr>
            <a:spLocks noGrp="1"/>
          </p:cNvSpPr>
          <p:nvPr>
            <p:ph type="title"/>
          </p:nvPr>
        </p:nvSpPr>
        <p:spPr>
          <a:xfrm>
            <a:off x="206828" y="272142"/>
            <a:ext cx="9875520" cy="1356360"/>
          </a:xfrm>
        </p:spPr>
        <p:txBody>
          <a:bodyPr/>
          <a:lstStyle/>
          <a:p>
            <a:r>
              <a:rPr lang="de-CH" dirty="0"/>
              <a:t>How many families from each Cohort &amp; Provenance?</a:t>
            </a:r>
            <a:endParaRPr lang="en-GB" dirty="0"/>
          </a:p>
        </p:txBody>
      </p:sp>
      <p:pic>
        <p:nvPicPr>
          <p:cNvPr id="6" name="Content Placeholder 5" descr="A graph of different colored bars&#10;&#10;AI-generated content may be incorrect.">
            <a:extLst>
              <a:ext uri="{FF2B5EF4-FFF2-40B4-BE49-F238E27FC236}">
                <a16:creationId xmlns:a16="http://schemas.microsoft.com/office/drawing/2014/main" id="{4DCF133B-D54A-D0EF-A075-996FED06B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2251" y="1547946"/>
            <a:ext cx="10407498" cy="5037912"/>
          </a:xfrm>
        </p:spPr>
      </p:pic>
    </p:spTree>
    <p:extLst>
      <p:ext uri="{BB962C8B-B14F-4D97-AF65-F5344CB8AC3E}">
        <p14:creationId xmlns:p14="http://schemas.microsoft.com/office/powerpoint/2010/main" val="115639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75FB-2C6E-BD4A-0495-ABAEC6CE37D7}"/>
              </a:ext>
            </a:extLst>
          </p:cNvPr>
          <p:cNvSpPr>
            <a:spLocks noGrp="1"/>
          </p:cNvSpPr>
          <p:nvPr>
            <p:ph type="title"/>
          </p:nvPr>
        </p:nvSpPr>
        <p:spPr>
          <a:xfrm>
            <a:off x="248920" y="233680"/>
            <a:ext cx="9875520" cy="1356360"/>
          </a:xfrm>
        </p:spPr>
        <p:txBody>
          <a:bodyPr/>
          <a:lstStyle/>
          <a:p>
            <a:r>
              <a:rPr lang="de-CH" dirty="0"/>
              <a:t>Provenance distribution</a:t>
            </a:r>
            <a:endParaRPr lang="en-GB" dirty="0"/>
          </a:p>
        </p:txBody>
      </p:sp>
      <p:pic>
        <p:nvPicPr>
          <p:cNvPr id="5" name="Content Placeholder 4" descr="A graph with different colored rectangles&#10;&#10;AI-generated content may be incorrect.">
            <a:extLst>
              <a:ext uri="{FF2B5EF4-FFF2-40B4-BE49-F238E27FC236}">
                <a16:creationId xmlns:a16="http://schemas.microsoft.com/office/drawing/2014/main" id="{6226C969-854B-D7FD-DFE0-FB7D108928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659" y="1259227"/>
            <a:ext cx="6252713" cy="3757273"/>
          </a:xfrm>
        </p:spPr>
      </p:pic>
      <p:pic>
        <p:nvPicPr>
          <p:cNvPr id="7" name="Content Placeholder 6">
            <a:extLst>
              <a:ext uri="{FF2B5EF4-FFF2-40B4-BE49-F238E27FC236}">
                <a16:creationId xmlns:a16="http://schemas.microsoft.com/office/drawing/2014/main" id="{DCFA758F-D810-5393-BA80-278AA366BAC3}"/>
              </a:ext>
            </a:extLst>
          </p:cNvPr>
          <p:cNvPicPr>
            <a:picLocks noChangeAspect="1"/>
          </p:cNvPicPr>
          <p:nvPr/>
        </p:nvPicPr>
        <p:blipFill>
          <a:blip r:embed="rId4">
            <a:extLst>
              <a:ext uri="{28A0092B-C50C-407E-A947-70E740481C1C}">
                <a14:useLocalDpi xmlns:a14="http://schemas.microsoft.com/office/drawing/2010/main" val="0"/>
              </a:ext>
            </a:extLst>
          </a:blip>
          <a:srcRect r="17455"/>
          <a:stretch/>
        </p:blipFill>
        <p:spPr>
          <a:xfrm>
            <a:off x="6563182" y="2667001"/>
            <a:ext cx="5387518" cy="3957320"/>
          </a:xfrm>
          <a:prstGeom prst="rect">
            <a:avLst/>
          </a:prstGeom>
        </p:spPr>
      </p:pic>
      <p:sp>
        <p:nvSpPr>
          <p:cNvPr id="3" name="TextBox 2">
            <a:extLst>
              <a:ext uri="{FF2B5EF4-FFF2-40B4-BE49-F238E27FC236}">
                <a16:creationId xmlns:a16="http://schemas.microsoft.com/office/drawing/2014/main" id="{0A4C754B-9866-EBAE-BF6C-D508E35DEF18}"/>
              </a:ext>
            </a:extLst>
          </p:cNvPr>
          <p:cNvSpPr txBox="1"/>
          <p:nvPr/>
        </p:nvSpPr>
        <p:spPr>
          <a:xfrm>
            <a:off x="8269485" y="1929883"/>
            <a:ext cx="1974911"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de-CH" sz="3600" dirty="0">
                <a:solidFill>
                  <a:schemeClr val="accent1"/>
                </a:solidFill>
              </a:rPr>
              <a:t>&amp; status</a:t>
            </a:r>
            <a:endParaRPr lang="en-GB" sz="3600" dirty="0">
              <a:solidFill>
                <a:schemeClr val="accent1"/>
              </a:solidFill>
            </a:endParaRPr>
          </a:p>
        </p:txBody>
      </p:sp>
    </p:spTree>
    <p:extLst>
      <p:ext uri="{BB962C8B-B14F-4D97-AF65-F5344CB8AC3E}">
        <p14:creationId xmlns:p14="http://schemas.microsoft.com/office/powerpoint/2010/main" val="9859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107B-1EA8-BA64-B10E-8A0B8E21FB4C}"/>
              </a:ext>
            </a:extLst>
          </p:cNvPr>
          <p:cNvSpPr>
            <a:spLocks noGrp="1"/>
          </p:cNvSpPr>
          <p:nvPr>
            <p:ph type="title"/>
          </p:nvPr>
        </p:nvSpPr>
        <p:spPr>
          <a:xfrm>
            <a:off x="228600" y="243840"/>
            <a:ext cx="4709160" cy="821167"/>
          </a:xfrm>
        </p:spPr>
        <p:txBody>
          <a:bodyPr>
            <a:normAutofit/>
          </a:bodyPr>
          <a:lstStyle/>
          <a:p>
            <a:r>
              <a:rPr lang="de-CH" dirty="0"/>
              <a:t>Cohort distribution</a:t>
            </a:r>
            <a:endParaRPr lang="en-GB" dirty="0"/>
          </a:p>
        </p:txBody>
      </p:sp>
      <p:pic>
        <p:nvPicPr>
          <p:cNvPr id="18" name="Content Placeholder 17" descr="A graph with different colored squares&#10;&#10;AI-generated content may be incorrect.">
            <a:extLst>
              <a:ext uri="{FF2B5EF4-FFF2-40B4-BE49-F238E27FC236}">
                <a16:creationId xmlns:a16="http://schemas.microsoft.com/office/drawing/2014/main" id="{46EE900A-3FC4-6135-E0EC-34BB7B492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7116" y="900935"/>
            <a:ext cx="5733293" cy="3445153"/>
          </a:xfrm>
        </p:spPr>
      </p:pic>
      <p:pic>
        <p:nvPicPr>
          <p:cNvPr id="8" name="Content Placeholder 7" descr="A graph of different colored rectangular shapes&#10;&#10;AI-generated content may be incorrect.">
            <a:extLst>
              <a:ext uri="{FF2B5EF4-FFF2-40B4-BE49-F238E27FC236}">
                <a16:creationId xmlns:a16="http://schemas.microsoft.com/office/drawing/2014/main" id="{A4EBBA57-7401-0BD7-B240-3C16D4D8B1E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6130" y="2933717"/>
            <a:ext cx="6015915" cy="3647572"/>
          </a:xfrm>
          <a:prstGeom prst="rect">
            <a:avLst/>
          </a:prstGeom>
        </p:spPr>
      </p:pic>
      <p:sp>
        <p:nvSpPr>
          <p:cNvPr id="3" name="TextBox 2">
            <a:extLst>
              <a:ext uri="{FF2B5EF4-FFF2-40B4-BE49-F238E27FC236}">
                <a16:creationId xmlns:a16="http://schemas.microsoft.com/office/drawing/2014/main" id="{029BCD07-6D59-4E4E-98C5-29D03F26675C}"/>
              </a:ext>
            </a:extLst>
          </p:cNvPr>
          <p:cNvSpPr txBox="1"/>
          <p:nvPr/>
        </p:nvSpPr>
        <p:spPr>
          <a:xfrm>
            <a:off x="978946" y="4970033"/>
            <a:ext cx="3754419" cy="1200329"/>
          </a:xfrm>
          <a:prstGeom prst="rect">
            <a:avLst/>
          </a:prstGeom>
          <a:noFill/>
        </p:spPr>
        <p:txBody>
          <a:bodyPr wrap="square" rtlCol="0">
            <a:spAutoFit/>
          </a:bodyPr>
          <a:lstStyle/>
          <a:p>
            <a:r>
              <a:rPr lang="de-CH" dirty="0"/>
              <a:t>Plantation: fewest trees but medium survival</a:t>
            </a:r>
          </a:p>
          <a:p>
            <a:r>
              <a:rPr lang="de-CH" dirty="0"/>
              <a:t>Origin = least survival</a:t>
            </a:r>
          </a:p>
          <a:p>
            <a:r>
              <a:rPr lang="de-CH" dirty="0"/>
              <a:t>Regen = most survival</a:t>
            </a:r>
            <a:endParaRPr lang="en-GB" dirty="0"/>
          </a:p>
        </p:txBody>
      </p:sp>
      <p:sp>
        <p:nvSpPr>
          <p:cNvPr id="5" name="TextBox 4">
            <a:extLst>
              <a:ext uri="{FF2B5EF4-FFF2-40B4-BE49-F238E27FC236}">
                <a16:creationId xmlns:a16="http://schemas.microsoft.com/office/drawing/2014/main" id="{0BBFFB62-EBD8-9DFB-16B6-F89E042FE6C6}"/>
              </a:ext>
            </a:extLst>
          </p:cNvPr>
          <p:cNvSpPr txBox="1"/>
          <p:nvPr/>
        </p:nvSpPr>
        <p:spPr>
          <a:xfrm>
            <a:off x="7778689" y="2287386"/>
            <a:ext cx="1974911"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de-CH" sz="3600" dirty="0">
                <a:solidFill>
                  <a:schemeClr val="accent1"/>
                </a:solidFill>
              </a:rPr>
              <a:t>&amp; status</a:t>
            </a:r>
            <a:endParaRPr lang="en-GB" sz="3600" dirty="0">
              <a:solidFill>
                <a:schemeClr val="accent1"/>
              </a:solidFill>
            </a:endParaRPr>
          </a:p>
        </p:txBody>
      </p:sp>
    </p:spTree>
    <p:extLst>
      <p:ext uri="{BB962C8B-B14F-4D97-AF65-F5344CB8AC3E}">
        <p14:creationId xmlns:p14="http://schemas.microsoft.com/office/powerpoint/2010/main" val="12847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51BBFA-4D62-6F56-D9B2-084422C226AB}"/>
              </a:ext>
            </a:extLst>
          </p:cNvPr>
          <p:cNvSpPr>
            <a:spLocks noGrp="1"/>
          </p:cNvSpPr>
          <p:nvPr>
            <p:ph type="title"/>
          </p:nvPr>
        </p:nvSpPr>
        <p:spPr>
          <a:xfrm>
            <a:off x="248920" y="213360"/>
            <a:ext cx="9875838" cy="1355725"/>
          </a:xfrm>
        </p:spPr>
        <p:txBody>
          <a:bodyPr/>
          <a:lstStyle/>
          <a:p>
            <a:r>
              <a:rPr lang="de-CH" dirty="0"/>
              <a:t>Status – by Block</a:t>
            </a:r>
            <a:endParaRPr lang="en-GB" dirty="0"/>
          </a:p>
        </p:txBody>
      </p:sp>
      <p:pic>
        <p:nvPicPr>
          <p:cNvPr id="10" name="Content Placeholder 9" descr="A graph of blue and red bars&#10;&#10;AI-generated content may be incorrect.">
            <a:extLst>
              <a:ext uri="{FF2B5EF4-FFF2-40B4-BE49-F238E27FC236}">
                <a16:creationId xmlns:a16="http://schemas.microsoft.com/office/drawing/2014/main" id="{EA175353-6AD5-76CA-2329-CCA6E2F2F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778" y="1148080"/>
            <a:ext cx="9096444" cy="5466080"/>
          </a:xfrm>
        </p:spPr>
      </p:pic>
      <p:sp>
        <p:nvSpPr>
          <p:cNvPr id="2" name="TextBox 1">
            <a:extLst>
              <a:ext uri="{FF2B5EF4-FFF2-40B4-BE49-F238E27FC236}">
                <a16:creationId xmlns:a16="http://schemas.microsoft.com/office/drawing/2014/main" id="{06C1E225-5A94-D6D5-C717-CDD3E0F12F10}"/>
              </a:ext>
            </a:extLst>
          </p:cNvPr>
          <p:cNvSpPr txBox="1"/>
          <p:nvPr/>
        </p:nvSpPr>
        <p:spPr>
          <a:xfrm>
            <a:off x="8229600" y="344245"/>
            <a:ext cx="3006293" cy="923330"/>
          </a:xfrm>
          <a:prstGeom prst="rect">
            <a:avLst/>
          </a:prstGeom>
          <a:noFill/>
        </p:spPr>
        <p:txBody>
          <a:bodyPr wrap="square" rtlCol="0">
            <a:spAutoFit/>
          </a:bodyPr>
          <a:lstStyle/>
          <a:p>
            <a:r>
              <a:rPr lang="de-CH" dirty="0"/>
              <a:t>No major influence of block except maybe 5 &amp; 6 (edges of benches) </a:t>
            </a:r>
            <a:endParaRPr lang="en-GB" dirty="0"/>
          </a:p>
        </p:txBody>
      </p:sp>
    </p:spTree>
    <p:extLst>
      <p:ext uri="{BB962C8B-B14F-4D97-AF65-F5344CB8AC3E}">
        <p14:creationId xmlns:p14="http://schemas.microsoft.com/office/powerpoint/2010/main" val="241305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3F40-F221-2E7F-F83E-35F6231E0E7B}"/>
              </a:ext>
            </a:extLst>
          </p:cNvPr>
          <p:cNvSpPr>
            <a:spLocks noGrp="1"/>
          </p:cNvSpPr>
          <p:nvPr>
            <p:ph type="title"/>
          </p:nvPr>
        </p:nvSpPr>
        <p:spPr>
          <a:xfrm>
            <a:off x="228600" y="243661"/>
            <a:ext cx="9875520" cy="1356360"/>
          </a:xfrm>
        </p:spPr>
        <p:txBody>
          <a:bodyPr/>
          <a:lstStyle/>
          <a:p>
            <a:r>
              <a:rPr lang="de-CH" dirty="0"/>
              <a:t>Family distribution</a:t>
            </a:r>
            <a:endParaRPr lang="en-GB" dirty="0"/>
          </a:p>
        </p:txBody>
      </p:sp>
      <p:pic>
        <p:nvPicPr>
          <p:cNvPr id="9" name="Content Placeholder 8" descr="A graph with blue squares&#10;&#10;AI-generated content may be incorrect.">
            <a:extLst>
              <a:ext uri="{FF2B5EF4-FFF2-40B4-BE49-F238E27FC236}">
                <a16:creationId xmlns:a16="http://schemas.microsoft.com/office/drawing/2014/main" id="{9DC3274B-287F-4CA0-BAE5-BEC9FBDB456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6448"/>
          <a:stretch/>
        </p:blipFill>
        <p:spPr>
          <a:xfrm>
            <a:off x="1741713" y="1162427"/>
            <a:ext cx="8798253" cy="5451912"/>
          </a:xfrm>
        </p:spPr>
      </p:pic>
    </p:spTree>
    <p:extLst>
      <p:ext uri="{BB962C8B-B14F-4D97-AF65-F5344CB8AC3E}">
        <p14:creationId xmlns:p14="http://schemas.microsoft.com/office/powerpoint/2010/main" val="30855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9F3-8100-D77A-023E-C972C89795AC}"/>
              </a:ext>
            </a:extLst>
          </p:cNvPr>
          <p:cNvSpPr>
            <a:spLocks noGrp="1"/>
          </p:cNvSpPr>
          <p:nvPr>
            <p:ph type="title"/>
          </p:nvPr>
        </p:nvSpPr>
        <p:spPr>
          <a:xfrm>
            <a:off x="228600" y="223520"/>
            <a:ext cx="9875520" cy="995680"/>
          </a:xfrm>
        </p:spPr>
        <p:txBody>
          <a:bodyPr/>
          <a:lstStyle/>
          <a:p>
            <a:r>
              <a:rPr lang="de-CH" dirty="0"/>
              <a:t>Status – by Family</a:t>
            </a:r>
            <a:endParaRPr lang="en-GB" dirty="0"/>
          </a:p>
        </p:txBody>
      </p:sp>
      <p:pic>
        <p:nvPicPr>
          <p:cNvPr id="14" name="Content Placeholder 13" descr="A blue and white graph&#10;&#10;AI-generated content may be incorrect.">
            <a:extLst>
              <a:ext uri="{FF2B5EF4-FFF2-40B4-BE49-F238E27FC236}">
                <a16:creationId xmlns:a16="http://schemas.microsoft.com/office/drawing/2014/main" id="{E7EA355A-0AE0-3FC7-425D-CC8AF30BA6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253" y="1010101"/>
            <a:ext cx="9875520" cy="5605329"/>
          </a:xfrm>
        </p:spPr>
      </p:pic>
      <p:sp>
        <p:nvSpPr>
          <p:cNvPr id="15" name="TextBox 14">
            <a:extLst>
              <a:ext uri="{FF2B5EF4-FFF2-40B4-BE49-F238E27FC236}">
                <a16:creationId xmlns:a16="http://schemas.microsoft.com/office/drawing/2014/main" id="{0410B80A-483E-9758-D0BC-2A3FAA118722}"/>
              </a:ext>
            </a:extLst>
          </p:cNvPr>
          <p:cNvSpPr txBox="1"/>
          <p:nvPr/>
        </p:nvSpPr>
        <p:spPr>
          <a:xfrm>
            <a:off x="6172200" y="382820"/>
            <a:ext cx="5660571" cy="646331"/>
          </a:xfrm>
          <a:prstGeom prst="rect">
            <a:avLst/>
          </a:prstGeom>
          <a:noFill/>
        </p:spPr>
        <p:txBody>
          <a:bodyPr wrap="square" rtlCol="0">
            <a:spAutoFit/>
          </a:bodyPr>
          <a:lstStyle/>
          <a:p>
            <a:r>
              <a:rPr lang="de-CH" dirty="0"/>
              <a:t>Arranged by percent alive -&gt; families have different numbers of initial trees but same percentage alive</a:t>
            </a:r>
            <a:endParaRPr lang="en-GB" dirty="0"/>
          </a:p>
        </p:txBody>
      </p:sp>
      <p:pic>
        <p:nvPicPr>
          <p:cNvPr id="17" name="Picture 16" descr="A graph of blue and white bars&#10;&#10;AI-generated content may be incorrect.">
            <a:extLst>
              <a:ext uri="{FF2B5EF4-FFF2-40B4-BE49-F238E27FC236}">
                <a16:creationId xmlns:a16="http://schemas.microsoft.com/office/drawing/2014/main" id="{27B4875D-339B-A906-BA35-85017E1C1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0204" y="3664773"/>
            <a:ext cx="3864634" cy="2969707"/>
          </a:xfrm>
          <a:prstGeom prst="rect">
            <a:avLst/>
          </a:prstGeom>
        </p:spPr>
      </p:pic>
      <p:sp>
        <p:nvSpPr>
          <p:cNvPr id="18" name="TextBox 17">
            <a:extLst>
              <a:ext uri="{FF2B5EF4-FFF2-40B4-BE49-F238E27FC236}">
                <a16:creationId xmlns:a16="http://schemas.microsoft.com/office/drawing/2014/main" id="{97488902-17AD-D171-F8E5-8C3427542C2A}"/>
              </a:ext>
            </a:extLst>
          </p:cNvPr>
          <p:cNvSpPr txBox="1"/>
          <p:nvPr/>
        </p:nvSpPr>
        <p:spPr>
          <a:xfrm>
            <a:off x="10193753" y="3167390"/>
            <a:ext cx="1639018" cy="523220"/>
          </a:xfrm>
          <a:prstGeom prst="rect">
            <a:avLst/>
          </a:prstGeom>
          <a:noFill/>
        </p:spPr>
        <p:txBody>
          <a:bodyPr wrap="square" rtlCol="0">
            <a:spAutoFit/>
          </a:bodyPr>
          <a:lstStyle/>
          <a:p>
            <a:r>
              <a:rPr lang="de-CH" sz="1400" dirty="0"/>
              <a:t>Bottom – fewest trees per family</a:t>
            </a:r>
            <a:endParaRPr lang="en-GB" sz="1400" dirty="0"/>
          </a:p>
        </p:txBody>
      </p:sp>
    </p:spTree>
    <p:extLst>
      <p:ext uri="{BB962C8B-B14F-4D97-AF65-F5344CB8AC3E}">
        <p14:creationId xmlns:p14="http://schemas.microsoft.com/office/powerpoint/2010/main" val="408757725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8543</TotalTime>
  <Words>828</Words>
  <Application>Microsoft Office PowerPoint</Application>
  <PresentationFormat>Widescreen</PresentationFormat>
  <Paragraphs>151</Paragraphs>
  <Slides>32</Slides>
  <Notes>11</Notes>
  <HiddenSlides>4</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Aptos</vt:lpstr>
      <vt:lpstr>Arial</vt:lpstr>
      <vt:lpstr>Corbel</vt:lpstr>
      <vt:lpstr>Helvetica</vt:lpstr>
      <vt:lpstr>Basis</vt:lpstr>
      <vt:lpstr>Rapid Adaptation</vt:lpstr>
      <vt:lpstr>Study design</vt:lpstr>
      <vt:lpstr>Tree status – 2024-2025</vt:lpstr>
      <vt:lpstr>How many families from each Cohort &amp; Provenance?</vt:lpstr>
      <vt:lpstr>Provenance distribution</vt:lpstr>
      <vt:lpstr>Cohort distribution</vt:lpstr>
      <vt:lpstr>Status – by Block</vt:lpstr>
      <vt:lpstr>Family distribution</vt:lpstr>
      <vt:lpstr>Status – by Family</vt:lpstr>
      <vt:lpstr>Interaction – Provenance and Cohort</vt:lpstr>
      <vt:lpstr>DBB</vt:lpstr>
      <vt:lpstr>Height</vt:lpstr>
      <vt:lpstr>Height – by Provenance &amp; Cohort</vt:lpstr>
      <vt:lpstr>Summary so far...</vt:lpstr>
      <vt:lpstr>Budset &amp; Budburst</vt:lpstr>
      <vt:lpstr>Budset – by provenance</vt:lpstr>
      <vt:lpstr>Budset – by Cohort</vt:lpstr>
      <vt:lpstr>Budburst – by Provenance</vt:lpstr>
      <vt:lpstr>Budburst – by Cohort</vt:lpstr>
      <vt:lpstr>Difference between budset and budburst</vt:lpstr>
      <vt:lpstr>BS &amp; BB data with temperature</vt:lpstr>
      <vt:lpstr>Cumulative BS/BB curve</vt:lpstr>
      <vt:lpstr>Budset &amp; Budburst - Provenance</vt:lpstr>
      <vt:lpstr>Budset &amp; Budburst - Cohort</vt:lpstr>
      <vt:lpstr>Bioassay analysis</vt:lpstr>
      <vt:lpstr>Needle colour – Day 0</vt:lpstr>
      <vt:lpstr>Needle colour – Day 49</vt:lpstr>
      <vt:lpstr>PowerPoint Presentation</vt:lpstr>
      <vt:lpstr>Up then down</vt:lpstr>
      <vt:lpstr>Rate of increase</vt:lpstr>
      <vt:lpstr>AUDPS (adjusted)</vt:lpstr>
      <vt:lpstr>AUDPS (adjusted, standardised, log-transformed)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Luisa Dickenmann</dc:creator>
  <cp:lastModifiedBy>Luisa Dickenmann</cp:lastModifiedBy>
  <cp:revision>1</cp:revision>
  <dcterms:created xsi:type="dcterms:W3CDTF">2025-12-02T15:36:41Z</dcterms:created>
  <dcterms:modified xsi:type="dcterms:W3CDTF">2026-01-22T17:55:15Z</dcterms:modified>
</cp:coreProperties>
</file>